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0"/>
  </p:notesMasterIdLst>
  <p:handoutMasterIdLst>
    <p:handoutMasterId r:id="rId41"/>
  </p:handoutMasterIdLst>
  <p:sldIdLst>
    <p:sldId id="285" r:id="rId2"/>
    <p:sldId id="257" r:id="rId3"/>
    <p:sldId id="258" r:id="rId4"/>
    <p:sldId id="259" r:id="rId5"/>
    <p:sldId id="260" r:id="rId6"/>
    <p:sldId id="261" r:id="rId7"/>
    <p:sldId id="287" r:id="rId8"/>
    <p:sldId id="289" r:id="rId9"/>
    <p:sldId id="291" r:id="rId10"/>
    <p:sldId id="290" r:id="rId11"/>
    <p:sldId id="293" r:id="rId12"/>
    <p:sldId id="294" r:id="rId13"/>
    <p:sldId id="295" r:id="rId14"/>
    <p:sldId id="297" r:id="rId15"/>
    <p:sldId id="298" r:id="rId16"/>
    <p:sldId id="296" r:id="rId17"/>
    <p:sldId id="292" r:id="rId18"/>
    <p:sldId id="262" r:id="rId19"/>
    <p:sldId id="263" r:id="rId20"/>
    <p:sldId id="264" r:id="rId21"/>
    <p:sldId id="265" r:id="rId22"/>
    <p:sldId id="266" r:id="rId23"/>
    <p:sldId id="267" r:id="rId24"/>
    <p:sldId id="268" r:id="rId25"/>
    <p:sldId id="270" r:id="rId26"/>
    <p:sldId id="284" r:id="rId27"/>
    <p:sldId id="272" r:id="rId28"/>
    <p:sldId id="283" r:id="rId29"/>
    <p:sldId id="274" r:id="rId30"/>
    <p:sldId id="275" r:id="rId31"/>
    <p:sldId id="276" r:id="rId32"/>
    <p:sldId id="277" r:id="rId33"/>
    <p:sldId id="278" r:id="rId34"/>
    <p:sldId id="279" r:id="rId35"/>
    <p:sldId id="280" r:id="rId36"/>
    <p:sldId id="282" r:id="rId37"/>
    <p:sldId id="286" r:id="rId38"/>
    <p:sldId id="256"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6E7"/>
    <a:srgbClr val="8D6347"/>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68A4C-E209-497C-B576-7B05E434E54F}" v="53" dt="2018-10-15T21:31:56.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9" d="100"/>
          <a:sy n="109" d="100"/>
        </p:scale>
        <p:origin x="672" y="108"/>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9D0000"/>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[$$-409]#,##0.00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E2B5-4B35-89B3-3EE1837A7293}"/>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E2B5-4B35-89B3-3EE1837A7293}"/>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E2B5-4B35-89B3-3EE1837A7293}"/>
            </c:ext>
          </c:extLst>
        </c:ser>
        <c:dLbls>
          <c:showLegendKey val="0"/>
          <c:showVal val="0"/>
          <c:showCatName val="0"/>
          <c:showSerName val="0"/>
          <c:showPercent val="0"/>
          <c:showBubbleSize val="0"/>
        </c:dLbls>
        <c:gapWidth val="182"/>
        <c:overlap val="100"/>
        <c:axId val="521941504"/>
        <c:axId val="521946096"/>
      </c:barChart>
      <c:catAx>
        <c:axId val="521941504"/>
        <c:scaling>
          <c:orientation val="minMax"/>
        </c:scaling>
        <c:delete val="0"/>
        <c:axPos val="b"/>
        <c:numFmt formatCode="General" sourceLinked="1"/>
        <c:majorTickMark val="none"/>
        <c:minorTickMark val="none"/>
        <c:tickLblPos val="nextTo"/>
        <c:spPr>
          <a:noFill/>
          <a:ln w="9525" cap="flat" cmpd="sng" algn="ctr">
            <a:solidFill>
              <a:srgbClr val="8D6347"/>
            </a:solidFill>
            <a:round/>
          </a:ln>
          <a:effectLst/>
        </c:spPr>
        <c:txPr>
          <a:bodyPr rot="-60000000" spcFirstLastPara="1" vertOverflow="ellipsis" vert="horz" wrap="square" anchor="ctr" anchorCtr="1"/>
          <a:lstStyle/>
          <a:p>
            <a:pPr>
              <a:defRPr sz="1200" b="0" i="0" u="none" strike="noStrike" kern="1200" baseline="0">
                <a:solidFill>
                  <a:srgbClr val="8D6347"/>
                </a:solidFill>
                <a:latin typeface="+mn-lt"/>
                <a:ea typeface="+mn-ea"/>
                <a:cs typeface="+mn-cs"/>
              </a:defRPr>
            </a:pPr>
            <a:endParaRPr lang="en-US"/>
          </a:p>
        </c:txPr>
        <c:crossAx val="521946096"/>
        <c:crosses val="autoZero"/>
        <c:auto val="1"/>
        <c:lblAlgn val="ctr"/>
        <c:lblOffset val="100"/>
        <c:tickLblSkip val="1"/>
        <c:noMultiLvlLbl val="0"/>
      </c:catAx>
      <c:valAx>
        <c:axId val="521946096"/>
        <c:scaling>
          <c:orientation val="minMax"/>
          <c:max val="50000"/>
        </c:scaling>
        <c:delete val="0"/>
        <c:axPos val="l"/>
        <c:majorGridlines>
          <c:spPr>
            <a:ln w="9525" cap="flat" cmpd="sng" algn="ctr">
              <a:solidFill>
                <a:srgbClr val="FFF6E7"/>
              </a:solidFill>
              <a:round/>
            </a:ln>
            <a:effectLst/>
          </c:spPr>
        </c:majorGridlines>
        <c:numFmt formatCode="[$$-409]#,##0" sourceLinked="0"/>
        <c:majorTickMark val="none"/>
        <c:minorTickMark val="none"/>
        <c:tickLblPos val="nextTo"/>
        <c:spPr>
          <a:noFill/>
          <a:ln>
            <a:solidFill>
              <a:srgbClr val="8D6347"/>
            </a:solidFill>
          </a:ln>
          <a:effectLst/>
        </c:spPr>
        <c:txPr>
          <a:bodyPr rot="-60000000" spcFirstLastPara="1" vertOverflow="ellipsis" vert="horz" wrap="square" anchor="ctr" anchorCtr="1"/>
          <a:lstStyle/>
          <a:p>
            <a:pPr>
              <a:defRPr sz="1400" b="0" i="0" u="none" strike="noStrike" kern="1200" baseline="0">
                <a:solidFill>
                  <a:srgbClr val="8D6347"/>
                </a:solidFill>
                <a:latin typeface="+mn-lt"/>
                <a:ea typeface="+mn-ea"/>
                <a:cs typeface="+mn-cs"/>
              </a:defRPr>
            </a:pPr>
            <a:endParaRPr lang="en-US"/>
          </a:p>
        </c:txPr>
        <c:crossAx val="521941504"/>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olidFill>
              <a:ln w="19050">
                <a:noFill/>
              </a:ln>
              <a:effectLst/>
            </c:spPr>
            <c:extLst>
              <c:ext xmlns:c16="http://schemas.microsoft.com/office/drawing/2014/chart" uri="{C3380CC4-5D6E-409C-BE32-E72D297353CC}">
                <c16:uniqueId val="{00000001-F0E5-4D61-B4E7-D24DA403B581}"/>
              </c:ext>
            </c:extLst>
          </c:dPt>
          <c:dPt>
            <c:idx val="1"/>
            <c:bubble3D val="0"/>
            <c:spPr>
              <a:solidFill>
                <a:srgbClr val="60370F"/>
              </a:solidFill>
              <a:ln w="19050">
                <a:noFill/>
              </a:ln>
              <a:effectLst/>
            </c:spPr>
            <c:extLst>
              <c:ext xmlns:c16="http://schemas.microsoft.com/office/drawing/2014/chart" uri="{C3380CC4-5D6E-409C-BE32-E72D297353CC}">
                <c16:uniqueId val="{00000003-F0E5-4D61-B4E7-D24DA403B581}"/>
              </c:ext>
            </c:extLst>
          </c:dPt>
          <c:dPt>
            <c:idx val="2"/>
            <c:bubble3D val="0"/>
            <c:spPr>
              <a:solidFill>
                <a:schemeClr val="tx1"/>
              </a:solidFill>
              <a:ln w="19050">
                <a:noFill/>
              </a:ln>
              <a:effectLst/>
            </c:spPr>
            <c:extLst>
              <c:ext xmlns:c16="http://schemas.microsoft.com/office/drawing/2014/chart" uri="{C3380CC4-5D6E-409C-BE32-E72D297353CC}">
                <c16:uniqueId val="{00000005-F0E5-4D61-B4E7-D24DA403B581}"/>
              </c:ext>
            </c:extLst>
          </c:dPt>
          <c:dPt>
            <c:idx val="3"/>
            <c:bubble3D val="0"/>
            <c:spPr>
              <a:solidFill>
                <a:schemeClr val="tx2"/>
              </a:solidFill>
              <a:ln w="19050">
                <a:noFill/>
              </a:ln>
              <a:effectLst/>
            </c:spPr>
            <c:extLst>
              <c:ext xmlns:c16="http://schemas.microsoft.com/office/drawing/2014/chart" uri="{C3380CC4-5D6E-409C-BE32-E72D297353CC}">
                <c16:uniqueId val="{00000007-F0E5-4D61-B4E7-D24DA403B581}"/>
              </c:ext>
            </c:extLst>
          </c:dPt>
          <c:dPt>
            <c:idx val="4"/>
            <c:bubble3D val="0"/>
            <c:spPr>
              <a:solidFill>
                <a:schemeClr val="accent4"/>
              </a:solidFill>
              <a:ln w="19050">
                <a:noFill/>
              </a:ln>
              <a:effectLst/>
            </c:spPr>
            <c:extLst>
              <c:ext xmlns:c16="http://schemas.microsoft.com/office/drawing/2014/chart" uri="{C3380CC4-5D6E-409C-BE32-E72D297353CC}">
                <c16:uniqueId val="{00000009-F0E5-4D61-B4E7-D24DA403B581}"/>
              </c:ext>
            </c:extLst>
          </c:dPt>
          <c:dLbls>
            <c:delete val="1"/>
          </c:dLbls>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5</c:v>
                </c:pt>
                <c:pt idx="1">
                  <c:v>5</c:v>
                </c:pt>
                <c:pt idx="2">
                  <c:v>5</c:v>
                </c:pt>
                <c:pt idx="3">
                  <c:v>5</c:v>
                </c:pt>
                <c:pt idx="4">
                  <c:v>9</c:v>
                </c:pt>
              </c:numCache>
            </c:numRef>
          </c:val>
          <c:extLst>
            <c:ext xmlns:c16="http://schemas.microsoft.com/office/drawing/2014/chart" uri="{C3380CC4-5D6E-409C-BE32-E72D297353CC}">
              <c16:uniqueId val="{0000000A-F0E5-4D61-B4E7-D24DA403B581}"/>
            </c:ext>
          </c:extLst>
        </c:ser>
        <c:dLbls>
          <c:showLegendKey val="0"/>
          <c:showVal val="0"/>
          <c:showCatName val="0"/>
          <c:showSerName val="0"/>
          <c:showPercent val="1"/>
          <c:showBubbleSize val="0"/>
          <c:showLeaderLines val="1"/>
        </c:dLbls>
        <c:firstSliceAng val="236"/>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ru-RU" smtClean="0"/>
              <a:t>15.10.2018</a:t>
            </a:fld>
            <a:endParaRPr lang="ru-RU"/>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ru-RU" smtClean="0"/>
              <a:t>‹#›</a:t>
            </a:fld>
            <a:endParaRPr lang="ru-RU"/>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ru-RU" smtClean="0"/>
              <a:t>15.10.2018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ru-RU" smtClean="0"/>
              <a:t>‹#›</a:t>
            </a:fld>
            <a:endParaRPr lang="ru-RU"/>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59743-683C-4279-9E83-23C937C99CF6}" type="slidenum">
              <a:rPr lang="ru-RU" smtClean="0"/>
              <a:t>1</a:t>
            </a:fld>
            <a:endParaRPr lang="ru-RU"/>
          </a:p>
        </p:txBody>
      </p:sp>
    </p:spTree>
    <p:extLst>
      <p:ext uri="{BB962C8B-B14F-4D97-AF65-F5344CB8AC3E}">
        <p14:creationId xmlns:p14="http://schemas.microsoft.com/office/powerpoint/2010/main" val="2386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dirty="0"/>
              <a:t>CLICK TO </a:t>
            </a:r>
            <a:br>
              <a:rPr lang="en-US" dirty="0"/>
            </a:br>
            <a:r>
              <a:rPr lang="en-US" dirty="0"/>
              <a:t>EDIT TITLE</a:t>
            </a:r>
            <a:endParaRPr lang="ru-RU" dirty="0"/>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ru-RU" smtClean="0"/>
              <a:t>15.10.2018</a:t>
            </a:fld>
            <a:endParaRPr lang="ru-RU"/>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ru-RU"/>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dirty="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dirty="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dirty="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dirty="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dirty="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dirty="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dirty="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dirty="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a:t>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a:t>Click icon to add picture</a:t>
            </a:r>
            <a:endParaRPr lang="ru-RU"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More Convenient</a:t>
            </a:r>
            <a:endParaRPr lang="ru-RU" dirty="0"/>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Less Convenient</a:t>
            </a:r>
            <a:endParaRPr lang="ru-RU" dirty="0"/>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More Expensive</a:t>
            </a:r>
            <a:endParaRPr lang="ru-RU" dirty="0"/>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Less Expensive</a:t>
            </a:r>
            <a:endParaRPr lang="ru-RU" dirty="0"/>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4</a:t>
            </a:r>
            <a:endParaRPr lang="en-US" dirty="0"/>
          </a:p>
          <a:p>
            <a:r>
              <a:rPr lang="en-US" dirty="0"/>
              <a:t>Logo</a:t>
            </a:r>
            <a:r>
              <a:rPr lang="ru-RU" dirty="0"/>
              <a:t>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5</a:t>
            </a:r>
            <a:endParaRPr lang="en-US" dirty="0"/>
          </a:p>
          <a:p>
            <a:r>
              <a:rPr lang="en-US" dirty="0"/>
              <a:t>Logo</a:t>
            </a:r>
            <a:endParaRPr lang="ru-RU" dirty="0"/>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6</a:t>
            </a:r>
            <a:endParaRPr lang="en-US" dirty="0"/>
          </a:p>
          <a:p>
            <a:r>
              <a:rPr lang="en-US" dirty="0"/>
              <a:t>Logo</a:t>
            </a:r>
            <a:endParaRPr lang="ru-RU" dirty="0"/>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dirty="0"/>
              <a:t>Your</a:t>
            </a:r>
            <a:br>
              <a:rPr lang="en-US" dirty="0"/>
            </a:br>
            <a:r>
              <a:rPr lang="en-US" dirty="0"/>
              <a:t>Restaurant </a:t>
            </a:r>
            <a:br>
              <a:rPr lang="en-US" dirty="0"/>
            </a:br>
            <a:r>
              <a:rPr lang="en-US" dirty="0"/>
              <a:t>LOGO</a:t>
            </a:r>
            <a:endParaRPr lang="ru-RU" dirty="0"/>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a:t>
            </a:r>
            <a:endParaRPr lang="ru-RU" dirty="0"/>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dirty="0"/>
              <a:t>Click to Edit Master text</a:t>
            </a:r>
            <a:endParaRPr lang="ru-RU" dirty="0"/>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dirty="0"/>
              <a:t>Click to Edit Master text</a:t>
            </a:r>
            <a:endParaRPr lang="ru-RU" dirty="0"/>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a:t>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a:t>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ru-RU" smtClean="0"/>
              <a:t>15.10.2018</a:t>
            </a:fld>
            <a:endParaRPr lang="ru-RU"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ru-RU"/>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ru-RU" smtClean="0"/>
              <a:t>‹#›</a:t>
            </a:fld>
            <a:endParaRPr lang="ru-RU"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subtitle style</a:t>
            </a:r>
            <a:endParaRPr lang="ru-RU" dirty="0"/>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dirty="0"/>
              <a:t>CLICK TO </a:t>
            </a:r>
            <a:br>
              <a:rPr lang="en-US" dirty="0"/>
            </a:br>
            <a:r>
              <a:rPr lang="en-US" dirty="0"/>
              <a:t>EDIT TITLE</a:t>
            </a:r>
            <a:endParaRPr lang="ru-RU" dirty="0"/>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a:t>Click icon to add chart</a:t>
            </a:r>
            <a:endParaRPr lang="ru-RU"/>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dirty="0"/>
              <a:t>CLICK TO EDIT TITLE</a:t>
            </a:r>
            <a:endParaRPr lang="ru-RU" dirty="0"/>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ru-RU"/>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dirty="0"/>
              <a:t>THANK YOU!</a:t>
            </a:r>
            <a:endParaRPr lang="ru-RU" dirty="0"/>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dirty="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dirty="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dirty="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dirty="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dirty="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15.10.2018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a:t>Click icon to add picture</a:t>
            </a:r>
            <a:endParaRPr lang="ru-RU"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a:t>Click icon to add picture</a:t>
            </a:r>
            <a:endParaRPr lang="ru-RU"/>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a:t>Click icon to add picture</a:t>
            </a:r>
            <a:endParaRPr lang="ru-RU"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a:t>Click icon to add picture</a:t>
            </a:r>
            <a:endParaRPr lang="ru-RU"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r>
              <a:rPr lang="ru-RU" dirty="0"/>
              <a:t> </a:t>
            </a:r>
            <a:r>
              <a:rPr lang="en-US" dirty="0"/>
              <a:t>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a:t>Click icon to add picture</a:t>
            </a:r>
            <a:endParaRPr lang="ru-RU"/>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dirty="0"/>
              <a:t>CLICK TO </a:t>
            </a:r>
            <a:br>
              <a:rPr lang="en-US" dirty="0"/>
            </a:br>
            <a:r>
              <a:rPr lang="en-US" dirty="0"/>
              <a:t>EDIT TITLE</a:t>
            </a:r>
            <a:endParaRPr lang="ru-RU" dirty="0"/>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ru-RU" smtClean="0"/>
              <a:t>15.10.2018</a:t>
            </a:fld>
            <a:endParaRPr lang="ru-RU"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ru-RU"/>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ru-RU" smtClean="0"/>
              <a:pPr/>
              <a:t>‹#›</a:t>
            </a:fld>
            <a:endParaRPr lang="ru-RU"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15.10.2018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a:t>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7170" name="Picture 2" descr="Image result for craft brew">
            <a:extLst>
              <a:ext uri="{FF2B5EF4-FFF2-40B4-BE49-F238E27FC236}">
                <a16:creationId xmlns:a16="http://schemas.microsoft.com/office/drawing/2014/main" id="{CF196528-6B23-4EBC-995D-BCD1A8043D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05978" y="195149"/>
            <a:ext cx="7986022" cy="59818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84898"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ru-RU" smtClean="0"/>
              <a:t>15.10.2018</a:t>
            </a:fld>
            <a:endParaRPr lang="ru-RU"/>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ru-RU"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ru-RU" smtClean="0"/>
              <a:pPr/>
              <a:t>‹#›</a:t>
            </a:fld>
            <a:endParaRPr lang="ru-RU"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ru-RU" smtClean="0"/>
              <a:t>15.10.2018</a:t>
            </a:fld>
            <a:endParaRPr lang="ru-RU"/>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ru-RU" smtClean="0"/>
              <a:t>‹#›</a:t>
            </a:fld>
            <a:endParaRPr lang="ru-RU"/>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pic>
        <p:nvPicPr>
          <p:cNvPr id="2050" name="Picture 2" descr="Image result for craft brew">
            <a:extLst>
              <a:ext uri="{FF2B5EF4-FFF2-40B4-BE49-F238E27FC236}">
                <a16:creationId xmlns:a16="http://schemas.microsoft.com/office/drawing/2014/main" id="{77839B20-3AC7-4B07-B67D-F7DD0528D9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34230"/>
            <a:ext cx="8403576" cy="42017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ru-RU"/>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6146" name="Picture 2" descr="Image result for craft brew">
            <a:extLst>
              <a:ext uri="{FF2B5EF4-FFF2-40B4-BE49-F238E27FC236}">
                <a16:creationId xmlns:a16="http://schemas.microsoft.com/office/drawing/2014/main" id="{D300AAF2-B40C-407D-AFCF-500FBB64D20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04878" y="1121774"/>
            <a:ext cx="4595392" cy="45953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175034"/>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ru-RU" smtClean="0"/>
              <a:t>15.10.2018</a:t>
            </a:fld>
            <a:endParaRPr lang="ru-RU"/>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ru-RU" smtClean="0"/>
              <a:pPr/>
              <a:t>‹#›</a:t>
            </a:fld>
            <a:endParaRPr lang="ru-RU"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dirty="0"/>
              <a:t>  </a:t>
            </a:r>
            <a:endParaRPr lang="ru-RU" i="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a:t>Click icon to add picture</a:t>
            </a:r>
            <a:endParaRPr lang="ru-RU"/>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a:t>Click icon to add picture</a:t>
            </a:r>
            <a:endParaRPr lang="ru-RU"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a:t>Click icon to add picture</a:t>
            </a:r>
            <a:endParaRPr lang="ru-RU"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dirty="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dirty="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15.10.2018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a:t>Click icon to add picture</a:t>
            </a:r>
            <a:endParaRPr lang="ru-RU"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ru-RU" smtClean="0"/>
              <a:pPr/>
              <a:t>15.10.2018</a:t>
            </a:fld>
            <a:endParaRPr lang="ru-RU"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ru-RU"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ru-RU" smtClean="0"/>
              <a:pPr/>
              <a:t>‹#›</a:t>
            </a:fld>
            <a:endParaRPr lang="ru-RU"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55" r:id="rId3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7.svg"/><Relationship Id="rId7"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jpg"/></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1.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55.jp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2.xml"/><Relationship Id="rId1" Type="http://schemas.openxmlformats.org/officeDocument/2006/relationships/slideLayout" Target="../slideLayouts/slideLayout20.xml"/><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4.xml"/><Relationship Id="rId5" Type="http://schemas.openxmlformats.org/officeDocument/2006/relationships/image" Target="../media/image35.sv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7.svg"/><Relationship Id="rId7" Type="http://schemas.openxmlformats.org/officeDocument/2006/relationships/image" Target="../media/image52.svg"/><Relationship Id="rId2"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51.pn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image" Target="../media/image35.svg"/></Relationships>
</file>

<file path=ppt/slides/_rels/slide38.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0" y="3429000"/>
            <a:ext cx="6238970" cy="1967770"/>
          </a:xfrm>
        </p:spPr>
        <p:txBody>
          <a:bodyPr>
            <a:normAutofit/>
          </a:bodyPr>
          <a:lstStyle/>
          <a:p>
            <a:r>
              <a:rPr lang="en-US" dirty="0"/>
              <a:t>Market Intelligence</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816924" y="5647253"/>
            <a:ext cx="6238970" cy="505934"/>
          </a:xfrm>
        </p:spPr>
        <p:txBody>
          <a:bodyPr/>
          <a:lstStyle/>
          <a:p>
            <a:r>
              <a:rPr lang="en-US" dirty="0"/>
              <a:t>“Let Data Lead the Way”</a:t>
            </a:r>
            <a:endParaRPr lang="ru-RU" dirty="0"/>
          </a:p>
        </p:txBody>
      </p:sp>
      <p:sp>
        <p:nvSpPr>
          <p:cNvPr id="8" name="Title 1">
            <a:extLst>
              <a:ext uri="{FF2B5EF4-FFF2-40B4-BE49-F238E27FC236}">
                <a16:creationId xmlns:a16="http://schemas.microsoft.com/office/drawing/2014/main" id="{D5C9E923-DBEC-4EA1-8100-A2726D3C402F}"/>
              </a:ext>
            </a:extLst>
          </p:cNvPr>
          <p:cNvSpPr txBox="1">
            <a:spLocks/>
          </p:cNvSpPr>
          <p:nvPr/>
        </p:nvSpPr>
        <p:spPr>
          <a:xfrm>
            <a:off x="11289" y="168859"/>
            <a:ext cx="4425244" cy="196777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500" b="1" kern="1200">
                <a:solidFill>
                  <a:schemeClr val="tx1"/>
                </a:solidFill>
                <a:latin typeface="+mj-lt"/>
                <a:ea typeface="+mj-ea"/>
                <a:cs typeface="+mj-cs"/>
              </a:defRPr>
            </a:lvl1pPr>
          </a:lstStyle>
          <a:p>
            <a:r>
              <a:rPr lang="en-US" dirty="0"/>
              <a:t>GJ Brewhouse</a:t>
            </a:r>
            <a:endParaRPr lang="ru-RU" dirty="0"/>
          </a:p>
        </p:txBody>
      </p:sp>
      <p:grpSp>
        <p:nvGrpSpPr>
          <p:cNvPr id="6" name="Group 5">
            <a:extLst>
              <a:ext uri="{FF2B5EF4-FFF2-40B4-BE49-F238E27FC236}">
                <a16:creationId xmlns:a16="http://schemas.microsoft.com/office/drawing/2014/main" id="{039FCF65-82E3-47AB-AB3D-C29421312855}"/>
              </a:ext>
            </a:extLst>
          </p:cNvPr>
          <p:cNvGrpSpPr/>
          <p:nvPr/>
        </p:nvGrpSpPr>
        <p:grpSpPr>
          <a:xfrm>
            <a:off x="1231374" y="2136629"/>
            <a:ext cx="1672033" cy="1875520"/>
            <a:chOff x="7705122" y="1671698"/>
            <a:chExt cx="3344066" cy="3751039"/>
          </a:xfrm>
        </p:grpSpPr>
        <p:pic>
          <p:nvPicPr>
            <p:cNvPr id="7" name="Picture 6" descr="Image result for craft Brew logo">
              <a:extLst>
                <a:ext uri="{FF2B5EF4-FFF2-40B4-BE49-F238E27FC236}">
                  <a16:creationId xmlns:a16="http://schemas.microsoft.com/office/drawing/2014/main" id="{0877C132-E840-4FB5-AABD-B0A14B9BD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122" y="1671698"/>
              <a:ext cx="3344066" cy="24951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9F02D5-805B-4EB7-9589-0F116EE5FE8B}"/>
                </a:ext>
              </a:extLst>
            </p:cNvPr>
            <p:cNvPicPr>
              <a:picLocks noChangeAspect="1"/>
            </p:cNvPicPr>
            <p:nvPr/>
          </p:nvPicPr>
          <p:blipFill>
            <a:blip r:embed="rId4"/>
            <a:stretch>
              <a:fillRect/>
            </a:stretch>
          </p:blipFill>
          <p:spPr>
            <a:xfrm>
              <a:off x="7705123" y="4079712"/>
              <a:ext cx="3337760" cy="1343025"/>
            </a:xfrm>
            <a:prstGeom prst="rect">
              <a:avLst/>
            </a:prstGeom>
          </p:spPr>
        </p:pic>
      </p:gr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075CB6-70B8-4310-8DF5-E47C8FBBF99F}"/>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10</a:t>
            </a:fld>
            <a:endParaRPr lang="ru-RU"/>
          </a:p>
        </p:txBody>
      </p:sp>
      <p:sp>
        <p:nvSpPr>
          <p:cNvPr id="4" name="Title 1">
            <a:extLst>
              <a:ext uri="{FF2B5EF4-FFF2-40B4-BE49-F238E27FC236}">
                <a16:creationId xmlns:a16="http://schemas.microsoft.com/office/drawing/2014/main" id="{CF87E15D-A449-4B72-BDE0-B629F009FA31}"/>
              </a:ext>
            </a:extLst>
          </p:cNvPr>
          <p:cNvSpPr>
            <a:spLocks noGrp="1"/>
          </p:cNvSpPr>
          <p:nvPr>
            <p:ph type="title"/>
          </p:nvPr>
        </p:nvSpPr>
        <p:spPr>
          <a:xfrm>
            <a:off x="3130799" y="246184"/>
            <a:ext cx="5386748" cy="687388"/>
          </a:xfrm>
        </p:spPr>
        <p:txBody>
          <a:bodyPr/>
          <a:lstStyle/>
          <a:p>
            <a:r>
              <a:rPr lang="en-US" dirty="0"/>
              <a:t>Data Quality</a:t>
            </a:r>
            <a:endParaRPr lang="ru-RU" i="1" dirty="0"/>
          </a:p>
        </p:txBody>
      </p:sp>
      <p:grpSp>
        <p:nvGrpSpPr>
          <p:cNvPr id="11" name="Group 10">
            <a:extLst>
              <a:ext uri="{FF2B5EF4-FFF2-40B4-BE49-F238E27FC236}">
                <a16:creationId xmlns:a16="http://schemas.microsoft.com/office/drawing/2014/main" id="{C085D7C2-D6FC-4BA8-AF8E-CC1A0EEDE422}"/>
              </a:ext>
            </a:extLst>
          </p:cNvPr>
          <p:cNvGrpSpPr/>
          <p:nvPr/>
        </p:nvGrpSpPr>
        <p:grpSpPr>
          <a:xfrm>
            <a:off x="0" y="1793631"/>
            <a:ext cx="10128738" cy="3959544"/>
            <a:chOff x="64110" y="1246674"/>
            <a:chExt cx="11863702" cy="4505325"/>
          </a:xfrm>
        </p:grpSpPr>
        <p:pic>
          <p:nvPicPr>
            <p:cNvPr id="6" name="Picture 5">
              <a:extLst>
                <a:ext uri="{FF2B5EF4-FFF2-40B4-BE49-F238E27FC236}">
                  <a16:creationId xmlns:a16="http://schemas.microsoft.com/office/drawing/2014/main" id="{463DFEAD-CF6C-486E-90C3-C824CD0ABBC2}"/>
                </a:ext>
              </a:extLst>
            </p:cNvPr>
            <p:cNvPicPr>
              <a:picLocks noChangeAspect="1"/>
            </p:cNvPicPr>
            <p:nvPr/>
          </p:nvPicPr>
          <p:blipFill>
            <a:blip r:embed="rId2"/>
            <a:stretch>
              <a:fillRect/>
            </a:stretch>
          </p:blipFill>
          <p:spPr>
            <a:xfrm>
              <a:off x="64110" y="1246674"/>
              <a:ext cx="6714760" cy="4505325"/>
            </a:xfrm>
            <a:prstGeom prst="rect">
              <a:avLst/>
            </a:prstGeom>
          </p:spPr>
        </p:pic>
        <p:pic>
          <p:nvPicPr>
            <p:cNvPr id="7" name="Picture 6">
              <a:extLst>
                <a:ext uri="{FF2B5EF4-FFF2-40B4-BE49-F238E27FC236}">
                  <a16:creationId xmlns:a16="http://schemas.microsoft.com/office/drawing/2014/main" id="{EA81B12B-885B-4045-81C9-C47E84DC287B}"/>
                </a:ext>
              </a:extLst>
            </p:cNvPr>
            <p:cNvPicPr>
              <a:picLocks noChangeAspect="1"/>
            </p:cNvPicPr>
            <p:nvPr/>
          </p:nvPicPr>
          <p:blipFill>
            <a:blip r:embed="rId3"/>
            <a:stretch>
              <a:fillRect/>
            </a:stretch>
          </p:blipFill>
          <p:spPr>
            <a:xfrm>
              <a:off x="6778869" y="1246674"/>
              <a:ext cx="5148943" cy="4505325"/>
            </a:xfrm>
            <a:prstGeom prst="rect">
              <a:avLst/>
            </a:prstGeom>
          </p:spPr>
        </p:pic>
      </p:grpSp>
      <p:sp>
        <p:nvSpPr>
          <p:cNvPr id="8" name="TextBox 7">
            <a:extLst>
              <a:ext uri="{FF2B5EF4-FFF2-40B4-BE49-F238E27FC236}">
                <a16:creationId xmlns:a16="http://schemas.microsoft.com/office/drawing/2014/main" id="{81D86FB3-88B2-4AED-814B-166C3D801E45}"/>
              </a:ext>
            </a:extLst>
          </p:cNvPr>
          <p:cNvSpPr txBox="1"/>
          <p:nvPr/>
        </p:nvSpPr>
        <p:spPr>
          <a:xfrm>
            <a:off x="7345542" y="1781523"/>
            <a:ext cx="1604683" cy="366368"/>
          </a:xfrm>
          <a:prstGeom prst="rect">
            <a:avLst/>
          </a:prstGeom>
          <a:noFill/>
        </p:spPr>
        <p:txBody>
          <a:bodyPr wrap="square" rtlCol="0">
            <a:spAutoFit/>
          </a:bodyPr>
          <a:lstStyle/>
          <a:p>
            <a:r>
              <a:rPr lang="en-US" dirty="0"/>
              <a:t>n = 1,005</a:t>
            </a:r>
          </a:p>
        </p:txBody>
      </p:sp>
      <p:sp>
        <p:nvSpPr>
          <p:cNvPr id="9" name="TextBox 8">
            <a:extLst>
              <a:ext uri="{FF2B5EF4-FFF2-40B4-BE49-F238E27FC236}">
                <a16:creationId xmlns:a16="http://schemas.microsoft.com/office/drawing/2014/main" id="{AF8B3062-1E5D-47FC-9B64-6B753D92FE3D}"/>
              </a:ext>
            </a:extLst>
          </p:cNvPr>
          <p:cNvSpPr txBox="1"/>
          <p:nvPr/>
        </p:nvSpPr>
        <p:spPr>
          <a:xfrm>
            <a:off x="7345542" y="4921125"/>
            <a:ext cx="1604683" cy="366368"/>
          </a:xfrm>
          <a:prstGeom prst="rect">
            <a:avLst/>
          </a:prstGeom>
          <a:noFill/>
        </p:spPr>
        <p:txBody>
          <a:bodyPr wrap="square" rtlCol="0">
            <a:spAutoFit/>
          </a:bodyPr>
          <a:lstStyle/>
          <a:p>
            <a:r>
              <a:rPr lang="en-US" dirty="0"/>
              <a:t>n = 62</a:t>
            </a:r>
          </a:p>
        </p:txBody>
      </p:sp>
      <p:sp>
        <p:nvSpPr>
          <p:cNvPr id="10" name="TextBox 9">
            <a:extLst>
              <a:ext uri="{FF2B5EF4-FFF2-40B4-BE49-F238E27FC236}">
                <a16:creationId xmlns:a16="http://schemas.microsoft.com/office/drawing/2014/main" id="{4A83FF64-B776-4979-B558-130BFFC2BC5B}"/>
              </a:ext>
            </a:extLst>
          </p:cNvPr>
          <p:cNvSpPr txBox="1"/>
          <p:nvPr/>
        </p:nvSpPr>
        <p:spPr>
          <a:xfrm>
            <a:off x="1260920" y="1781523"/>
            <a:ext cx="1604683" cy="366368"/>
          </a:xfrm>
          <a:prstGeom prst="rect">
            <a:avLst/>
          </a:prstGeom>
          <a:noFill/>
        </p:spPr>
        <p:txBody>
          <a:bodyPr wrap="square" rtlCol="0">
            <a:spAutoFit/>
          </a:bodyPr>
          <a:lstStyle/>
          <a:p>
            <a:r>
              <a:rPr lang="en-US" dirty="0"/>
              <a:t>n = 2,410</a:t>
            </a:r>
          </a:p>
        </p:txBody>
      </p:sp>
      <p:pic>
        <p:nvPicPr>
          <p:cNvPr id="12" name="Picture 11">
            <a:extLst>
              <a:ext uri="{FF2B5EF4-FFF2-40B4-BE49-F238E27FC236}">
                <a16:creationId xmlns:a16="http://schemas.microsoft.com/office/drawing/2014/main" id="{3DAFF6E2-97F8-48B6-9EEE-C61CFAD86EF3}"/>
              </a:ext>
            </a:extLst>
          </p:cNvPr>
          <p:cNvPicPr>
            <a:picLocks noChangeAspect="1"/>
          </p:cNvPicPr>
          <p:nvPr/>
        </p:nvPicPr>
        <p:blipFill>
          <a:blip r:embed="rId4"/>
          <a:stretch>
            <a:fillRect/>
          </a:stretch>
        </p:blipFill>
        <p:spPr>
          <a:xfrm>
            <a:off x="10280882" y="933572"/>
            <a:ext cx="1524000" cy="5867400"/>
          </a:xfrm>
          <a:prstGeom prst="rect">
            <a:avLst/>
          </a:prstGeom>
        </p:spPr>
      </p:pic>
    </p:spTree>
    <p:extLst>
      <p:ext uri="{BB962C8B-B14F-4D97-AF65-F5344CB8AC3E}">
        <p14:creationId xmlns:p14="http://schemas.microsoft.com/office/powerpoint/2010/main" val="358120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D865DE-88C9-477A-B2DC-C828400392C6}"/>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6BD2D3F7-3C16-41CB-9617-A5B7334FA581}"/>
              </a:ext>
            </a:extLst>
          </p:cNvPr>
          <p:cNvPicPr>
            <a:picLocks noChangeAspect="1"/>
          </p:cNvPicPr>
          <p:nvPr/>
        </p:nvPicPr>
        <p:blipFill>
          <a:blip r:embed="rId2"/>
          <a:stretch>
            <a:fillRect/>
          </a:stretch>
        </p:blipFill>
        <p:spPr>
          <a:xfrm>
            <a:off x="0" y="516874"/>
            <a:ext cx="11385420" cy="6341126"/>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11</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48385" y="17589"/>
            <a:ext cx="5386748" cy="687388"/>
          </a:xfrm>
        </p:spPr>
        <p:txBody>
          <a:bodyPr/>
          <a:lstStyle/>
          <a:p>
            <a:r>
              <a:rPr lang="en-US" i="1" dirty="0"/>
              <a:t>Median IBU</a:t>
            </a:r>
            <a:endParaRPr lang="ru-RU" i="1" dirty="0"/>
          </a:p>
        </p:txBody>
      </p:sp>
      <p:pic>
        <p:nvPicPr>
          <p:cNvPr id="4" name="Picture 3">
            <a:extLst>
              <a:ext uri="{FF2B5EF4-FFF2-40B4-BE49-F238E27FC236}">
                <a16:creationId xmlns:a16="http://schemas.microsoft.com/office/drawing/2014/main" id="{1354FD91-219F-4165-A903-9523E22A43B4}"/>
              </a:ext>
            </a:extLst>
          </p:cNvPr>
          <p:cNvPicPr>
            <a:picLocks noChangeAspect="1"/>
          </p:cNvPicPr>
          <p:nvPr/>
        </p:nvPicPr>
        <p:blipFill>
          <a:blip r:embed="rId3"/>
          <a:stretch>
            <a:fillRect/>
          </a:stretch>
        </p:blipFill>
        <p:spPr>
          <a:xfrm>
            <a:off x="9222551" y="5425138"/>
            <a:ext cx="1571625" cy="733425"/>
          </a:xfrm>
          <a:prstGeom prst="rect">
            <a:avLst/>
          </a:prstGeom>
        </p:spPr>
      </p:pic>
    </p:spTree>
    <p:extLst>
      <p:ext uri="{BB962C8B-B14F-4D97-AF65-F5344CB8AC3E}">
        <p14:creationId xmlns:p14="http://schemas.microsoft.com/office/powerpoint/2010/main" val="366726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E9BDD3-4B67-43D8-92AE-B129B7D25AF4}"/>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739C9B6F-45B8-4876-A444-3F0365037C60}"/>
              </a:ext>
            </a:extLst>
          </p:cNvPr>
          <p:cNvPicPr>
            <a:picLocks noChangeAspect="1"/>
          </p:cNvPicPr>
          <p:nvPr/>
        </p:nvPicPr>
        <p:blipFill>
          <a:blip r:embed="rId2"/>
          <a:stretch>
            <a:fillRect/>
          </a:stretch>
        </p:blipFill>
        <p:spPr>
          <a:xfrm>
            <a:off x="0" y="572050"/>
            <a:ext cx="11175023" cy="6285951"/>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12</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0"/>
            <a:ext cx="5386748" cy="687388"/>
          </a:xfrm>
        </p:spPr>
        <p:txBody>
          <a:bodyPr/>
          <a:lstStyle/>
          <a:p>
            <a:r>
              <a:rPr lang="en-US" dirty="0"/>
              <a:t>Median ABV</a:t>
            </a:r>
            <a:endParaRPr lang="ru-RU" i="1" dirty="0"/>
          </a:p>
        </p:txBody>
      </p:sp>
      <p:pic>
        <p:nvPicPr>
          <p:cNvPr id="4" name="Picture 3">
            <a:extLst>
              <a:ext uri="{FF2B5EF4-FFF2-40B4-BE49-F238E27FC236}">
                <a16:creationId xmlns:a16="http://schemas.microsoft.com/office/drawing/2014/main" id="{7E1757D5-6AD6-43D2-904B-D62A8B7F7E14}"/>
              </a:ext>
            </a:extLst>
          </p:cNvPr>
          <p:cNvPicPr>
            <a:picLocks noChangeAspect="1"/>
          </p:cNvPicPr>
          <p:nvPr/>
        </p:nvPicPr>
        <p:blipFill>
          <a:blip r:embed="rId3"/>
          <a:stretch>
            <a:fillRect/>
          </a:stretch>
        </p:blipFill>
        <p:spPr>
          <a:xfrm>
            <a:off x="9124814" y="5453713"/>
            <a:ext cx="1504950" cy="704850"/>
          </a:xfrm>
          <a:prstGeom prst="rect">
            <a:avLst/>
          </a:prstGeom>
        </p:spPr>
      </p:pic>
    </p:spTree>
    <p:extLst>
      <p:ext uri="{BB962C8B-B14F-4D97-AF65-F5344CB8AC3E}">
        <p14:creationId xmlns:p14="http://schemas.microsoft.com/office/powerpoint/2010/main" val="100943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13</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x</a:t>
            </a:r>
            <a:endParaRPr lang="ru-RU" i="1" dirty="0"/>
          </a:p>
        </p:txBody>
      </p:sp>
    </p:spTree>
    <p:extLst>
      <p:ext uri="{BB962C8B-B14F-4D97-AF65-F5344CB8AC3E}">
        <p14:creationId xmlns:p14="http://schemas.microsoft.com/office/powerpoint/2010/main" val="414112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14</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x</a:t>
            </a:r>
            <a:endParaRPr lang="ru-RU" i="1" dirty="0"/>
          </a:p>
        </p:txBody>
      </p:sp>
    </p:spTree>
    <p:extLst>
      <p:ext uri="{BB962C8B-B14F-4D97-AF65-F5344CB8AC3E}">
        <p14:creationId xmlns:p14="http://schemas.microsoft.com/office/powerpoint/2010/main" val="18924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15</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x</a:t>
            </a:r>
            <a:endParaRPr lang="ru-RU" i="1" dirty="0"/>
          </a:p>
        </p:txBody>
      </p:sp>
    </p:spTree>
    <p:extLst>
      <p:ext uri="{BB962C8B-B14F-4D97-AF65-F5344CB8AC3E}">
        <p14:creationId xmlns:p14="http://schemas.microsoft.com/office/powerpoint/2010/main" val="1884034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16</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x</a:t>
            </a:r>
            <a:endParaRPr lang="ru-RU" i="1" dirty="0"/>
          </a:p>
        </p:txBody>
      </p:sp>
    </p:spTree>
    <p:extLst>
      <p:ext uri="{BB962C8B-B14F-4D97-AF65-F5344CB8AC3E}">
        <p14:creationId xmlns:p14="http://schemas.microsoft.com/office/powerpoint/2010/main" val="314367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4EAD0A-F4E0-4326-A7DB-38A445FC2585}"/>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17</a:t>
            </a:fld>
            <a:endParaRPr lang="ru-RU"/>
          </a:p>
        </p:txBody>
      </p:sp>
      <p:pic>
        <p:nvPicPr>
          <p:cNvPr id="2" name="Picture 1">
            <a:extLst>
              <a:ext uri="{FF2B5EF4-FFF2-40B4-BE49-F238E27FC236}">
                <a16:creationId xmlns:a16="http://schemas.microsoft.com/office/drawing/2014/main" id="{D182728D-3524-43CF-B964-7D6A4BB270F9}"/>
              </a:ext>
            </a:extLst>
          </p:cNvPr>
          <p:cNvPicPr>
            <a:picLocks noChangeAspect="1"/>
          </p:cNvPicPr>
          <p:nvPr/>
        </p:nvPicPr>
        <p:blipFill>
          <a:blip r:embed="rId2"/>
          <a:stretch>
            <a:fillRect/>
          </a:stretch>
        </p:blipFill>
        <p:spPr>
          <a:xfrm>
            <a:off x="2954215" y="423901"/>
            <a:ext cx="6620608" cy="5968392"/>
          </a:xfrm>
          <a:prstGeom prst="rect">
            <a:avLst/>
          </a:prstGeom>
        </p:spPr>
      </p:pic>
    </p:spTree>
    <p:extLst>
      <p:ext uri="{BB962C8B-B14F-4D97-AF65-F5344CB8AC3E}">
        <p14:creationId xmlns:p14="http://schemas.microsoft.com/office/powerpoint/2010/main" val="201455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56EA8-E044-4CC4-B513-B26BD9507669}"/>
              </a:ext>
            </a:extLst>
          </p:cNvPr>
          <p:cNvSpPr>
            <a:spLocks noGrp="1"/>
          </p:cNvSpPr>
          <p:nvPr>
            <p:ph type="title"/>
          </p:nvPr>
        </p:nvSpPr>
        <p:spPr/>
        <p:txBody>
          <a:bodyPr/>
          <a:lstStyle/>
          <a:p>
            <a:r>
              <a:rPr lang="en-US" dirty="0"/>
              <a:t>YOUR PRODUCT</a:t>
            </a:r>
            <a:endParaRPr lang="ru-RU" dirty="0"/>
          </a:p>
        </p:txBody>
      </p:sp>
      <p:pic>
        <p:nvPicPr>
          <p:cNvPr id="15" name="Picture Placeholder 14" descr="Glass icon">
            <a:extLst>
              <a:ext uri="{FF2B5EF4-FFF2-40B4-BE49-F238E27FC236}">
                <a16:creationId xmlns:a16="http://schemas.microsoft.com/office/drawing/2014/main" id="{FBFC9385-E01D-4FC5-BA27-8132925624A3}"/>
              </a:ext>
            </a:extLst>
          </p:cNvPr>
          <p:cNvPicPr>
            <a:picLocks noGrp="1" noChangeAspect="1"/>
          </p:cNvPicPr>
          <p:nvPr>
            <p:ph type="pic" sz="quarter" idx="24"/>
          </p:nvPr>
        </p:nvPicPr>
        <p:blipFill rotWithShape="1">
          <a:blip r:embed="rId2">
            <a:extLst>
              <a:ext uri="{96DAC541-7B7A-43D3-8B79-37D633B846F1}">
                <asvg:svgBlip xmlns:asvg="http://schemas.microsoft.com/office/drawing/2016/SVG/main" r:embed="rId3"/>
              </a:ext>
            </a:extLst>
          </a:blip>
          <a:srcRect l="-46133" t="-12176" r="-46839" b="-20907"/>
          <a:stretch/>
        </p:blipFill>
        <p:spPr>
          <a:xfrm>
            <a:off x="1014254" y="2337296"/>
            <a:ext cx="504000" cy="504000"/>
          </a:xfrm>
        </p:spPr>
      </p:pic>
      <p:sp>
        <p:nvSpPr>
          <p:cNvPr id="8" name="Text Placeholder 7">
            <a:extLst>
              <a:ext uri="{FF2B5EF4-FFF2-40B4-BE49-F238E27FC236}">
                <a16:creationId xmlns:a16="http://schemas.microsoft.com/office/drawing/2014/main" id="{C72ED8EC-71D2-4543-A0F0-EE3BBF92F0DA}"/>
              </a:ext>
            </a:extLst>
          </p:cNvPr>
          <p:cNvSpPr>
            <a:spLocks noGrp="1"/>
          </p:cNvSpPr>
          <p:nvPr>
            <p:ph type="body" sz="quarter" idx="49"/>
          </p:nvPr>
        </p:nvSpPr>
        <p:spPr/>
        <p:txBody>
          <a:bodyPr/>
          <a:lstStyle/>
          <a:p>
            <a:r>
              <a:rPr lang="en-US" dirty="0"/>
              <a:t>Section 1</a:t>
            </a:r>
            <a:endParaRPr lang="ru-RU" dirty="0"/>
          </a:p>
        </p:txBody>
      </p:sp>
      <p:sp>
        <p:nvSpPr>
          <p:cNvPr id="7" name="Text Placeholder 6">
            <a:extLst>
              <a:ext uri="{FF2B5EF4-FFF2-40B4-BE49-F238E27FC236}">
                <a16:creationId xmlns:a16="http://schemas.microsoft.com/office/drawing/2014/main" id="{5E0FD3EC-7066-4EE1-99E8-3410E569CC87}"/>
              </a:ext>
            </a:extLst>
          </p:cNvPr>
          <p:cNvSpPr>
            <a:spLocks noGrp="1"/>
          </p:cNvSpPr>
          <p:nvPr>
            <p:ph type="body" sz="quarter" idx="48"/>
          </p:nvPr>
        </p:nvSpPr>
        <p:spPr/>
        <p:txBody>
          <a:bodyPr>
            <a:normAutofit lnSpcReduction="10000"/>
          </a:bodyPr>
          <a:lstStyle/>
          <a:p>
            <a:r>
              <a:rPr lang="en-US" dirty="0"/>
              <a:t>Lorem ipsum dolor sit amet, consectetuer adipiscing elit. Maecenas porttitor congue massa. Fusce posuere, magna sed pulvinar ultricies.</a:t>
            </a:r>
          </a:p>
        </p:txBody>
      </p:sp>
      <p:pic>
        <p:nvPicPr>
          <p:cNvPr id="13" name="Picture Placeholder 12" descr="Course diches image">
            <a:extLst>
              <a:ext uri="{FF2B5EF4-FFF2-40B4-BE49-F238E27FC236}">
                <a16:creationId xmlns:a16="http://schemas.microsoft.com/office/drawing/2014/main" id="{DAAFC736-F4BC-4BA3-8457-3BC8C25F45CE}"/>
              </a:ext>
            </a:extLst>
          </p:cNvPr>
          <p:cNvPicPr>
            <a:picLocks noGrp="1" noChangeAspect="1"/>
          </p:cNvPicPr>
          <p:nvPr>
            <p:ph type="pic" sz="quarter" idx="57"/>
          </p:nvPr>
        </p:nvPicPr>
        <p:blipFill>
          <a:blip r:embed="rId4"/>
          <a:srcRect l="864" r="864"/>
          <a:stretch>
            <a:fillRect/>
          </a:stretch>
        </p:blipFill>
        <p:spPr/>
      </p:pic>
      <p:pic>
        <p:nvPicPr>
          <p:cNvPr id="17" name="Picture Placeholder 16" descr="Cloche icon">
            <a:extLst>
              <a:ext uri="{FF2B5EF4-FFF2-40B4-BE49-F238E27FC236}">
                <a16:creationId xmlns:a16="http://schemas.microsoft.com/office/drawing/2014/main" id="{9211FF59-1254-48F6-9792-1AE0523EB93F}"/>
              </a:ext>
            </a:extLst>
          </p:cNvPr>
          <p:cNvPicPr>
            <a:picLocks noGrp="1" noChangeAspect="1"/>
          </p:cNvPicPr>
          <p:nvPr>
            <p:ph type="pic" sz="quarter" idx="46"/>
          </p:nvPr>
        </p:nvPicPr>
        <p:blipFill rotWithShape="1">
          <a:blip r:embed="rId5">
            <a:extLst>
              <a:ext uri="{96DAC541-7B7A-43D3-8B79-37D633B846F1}">
                <asvg:svgBlip xmlns:asvg="http://schemas.microsoft.com/office/drawing/2016/SVG/main" r:embed="rId6"/>
              </a:ext>
            </a:extLst>
          </a:blip>
          <a:srcRect l="-11450" t="-26725" r="-11450" b="-48167"/>
          <a:stretch/>
        </p:blipFill>
        <p:spPr>
          <a:xfrm>
            <a:off x="9251413" y="2332432"/>
            <a:ext cx="504000" cy="504000"/>
          </a:xfrm>
        </p:spPr>
      </p:pic>
      <p:sp>
        <p:nvSpPr>
          <p:cNvPr id="10" name="Text Placeholder 9">
            <a:extLst>
              <a:ext uri="{FF2B5EF4-FFF2-40B4-BE49-F238E27FC236}">
                <a16:creationId xmlns:a16="http://schemas.microsoft.com/office/drawing/2014/main" id="{F490247B-1801-406D-84B0-13D91AA0A0D5}"/>
              </a:ext>
            </a:extLst>
          </p:cNvPr>
          <p:cNvSpPr>
            <a:spLocks noGrp="1"/>
          </p:cNvSpPr>
          <p:nvPr>
            <p:ph type="body" sz="quarter" idx="53"/>
          </p:nvPr>
        </p:nvSpPr>
        <p:spPr/>
        <p:txBody>
          <a:bodyPr/>
          <a:lstStyle/>
          <a:p>
            <a:r>
              <a:rPr lang="en-US" dirty="0"/>
              <a:t>Section 2</a:t>
            </a:r>
            <a:endParaRPr lang="ru-RU" dirty="0"/>
          </a:p>
        </p:txBody>
      </p:sp>
      <p:sp>
        <p:nvSpPr>
          <p:cNvPr id="9" name="Text Placeholder 8">
            <a:extLst>
              <a:ext uri="{FF2B5EF4-FFF2-40B4-BE49-F238E27FC236}">
                <a16:creationId xmlns:a16="http://schemas.microsoft.com/office/drawing/2014/main" id="{2049704E-C70E-4F97-B41A-FDBD01602DBB}"/>
              </a:ext>
            </a:extLst>
          </p:cNvPr>
          <p:cNvSpPr>
            <a:spLocks noGrp="1"/>
          </p:cNvSpPr>
          <p:nvPr>
            <p:ph type="body" sz="quarter" idx="52"/>
          </p:nvPr>
        </p:nvSpPr>
        <p:spPr/>
        <p:txBody>
          <a:bodyPr>
            <a:normAutofit lnSpcReduction="10000"/>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id="{EEF55D1B-0E92-48A6-A05A-27E641564874}"/>
              </a:ext>
            </a:extLst>
          </p:cNvPr>
          <p:cNvPicPr>
            <a:picLocks noGrp="1" noChangeAspect="1"/>
          </p:cNvPicPr>
          <p:nvPr>
            <p:ph type="pic" sz="quarter" idx="56"/>
          </p:nvPr>
        </p:nvPicPr>
        <p:blipFill>
          <a:blip r:embed="rId7">
            <a:extLst>
              <a:ext uri="{96DAC541-7B7A-43D3-8B79-37D633B846F1}">
                <asvg:svgBlip xmlns:asvg="http://schemas.microsoft.com/office/drawing/2016/SVG/main" r:embed="rId8"/>
              </a:ext>
            </a:extLst>
          </a:blip>
          <a:srcRect t="655" b="655"/>
          <a:stretch>
            <a:fillRect/>
          </a:stretch>
        </p:blipFill>
        <p:spPr/>
      </p:pic>
      <p:sp>
        <p:nvSpPr>
          <p:cNvPr id="4" name="Slide Number Placeholder 3">
            <a:extLst>
              <a:ext uri="{FF2B5EF4-FFF2-40B4-BE49-F238E27FC236}">
                <a16:creationId xmlns:a16="http://schemas.microsoft.com/office/drawing/2014/main" id="{8CBB4CA8-B002-4DDD-8BB6-E512F24E3B90}"/>
              </a:ext>
            </a:extLst>
          </p:cNvPr>
          <p:cNvSpPr>
            <a:spLocks noGrp="1"/>
          </p:cNvSpPr>
          <p:nvPr>
            <p:ph type="sldNum" sz="quarter" idx="12"/>
          </p:nvPr>
        </p:nvSpPr>
        <p:spPr/>
        <p:txBody>
          <a:bodyPr/>
          <a:lstStyle/>
          <a:p>
            <a:r>
              <a:rPr lang="en-US" dirty="0"/>
              <a:t>0</a:t>
            </a:r>
            <a:fld id="{F470E458-E7C2-4395-B75D-476A174CEE45}" type="slidenum">
              <a:rPr lang="ru-RU" smtClean="0"/>
              <a:t>18</a:t>
            </a:fld>
            <a:endParaRPr lang="ru-RU" dirty="0"/>
          </a:p>
        </p:txBody>
      </p:sp>
    </p:spTree>
    <p:extLst>
      <p:ext uri="{BB962C8B-B14F-4D97-AF65-F5344CB8AC3E}">
        <p14:creationId xmlns:p14="http://schemas.microsoft.com/office/powerpoint/2010/main" val="3061022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353B-B4F8-4BE2-AAFA-68505EFD94A2}"/>
              </a:ext>
            </a:extLst>
          </p:cNvPr>
          <p:cNvSpPr>
            <a:spLocks noGrp="1"/>
          </p:cNvSpPr>
          <p:nvPr>
            <p:ph type="title"/>
          </p:nvPr>
        </p:nvSpPr>
        <p:spPr/>
        <p:txBody>
          <a:bodyPr/>
          <a:lstStyle/>
          <a:p>
            <a:r>
              <a:rPr lang="en-US" dirty="0"/>
              <a:t>DIVIDER</a:t>
            </a:r>
            <a:endParaRPr lang="ru-RU" dirty="0"/>
          </a:p>
        </p:txBody>
      </p:sp>
      <p:sp>
        <p:nvSpPr>
          <p:cNvPr id="5" name="Subtitle 4">
            <a:extLst>
              <a:ext uri="{FF2B5EF4-FFF2-40B4-BE49-F238E27FC236}">
                <a16:creationId xmlns:a16="http://schemas.microsoft.com/office/drawing/2014/main" id="{5E27CE7C-5BD9-4B85-86E7-5792386CDCD5}"/>
              </a:ext>
            </a:extLst>
          </p:cNvPr>
          <p:cNvSpPr>
            <a:spLocks noGrp="1"/>
          </p:cNvSpPr>
          <p:nvPr>
            <p:ph type="subTitle" idx="15"/>
          </p:nvPr>
        </p:nvSpPr>
        <p:spPr/>
        <p:txBody>
          <a:bodyPr/>
          <a:lstStyle/>
          <a:p>
            <a:r>
              <a:rPr lang="en-US" dirty="0"/>
              <a:t>Your Subtitle Here</a:t>
            </a:r>
            <a:endParaRPr lang="ru-RU" dirty="0"/>
          </a:p>
        </p:txBody>
      </p:sp>
      <p:pic>
        <p:nvPicPr>
          <p:cNvPr id="7" name="Picture Placeholder 6" descr="Company logo">
            <a:extLst>
              <a:ext uri="{FF2B5EF4-FFF2-40B4-BE49-F238E27FC236}">
                <a16:creationId xmlns:a16="http://schemas.microsoft.com/office/drawing/2014/main" id="{F8DFF120-F35A-496B-A2D3-B4DE5A720A1E}"/>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973D73B8-0159-4360-B763-76EC226632BF}"/>
              </a:ext>
            </a:extLst>
          </p:cNvPr>
          <p:cNvSpPr>
            <a:spLocks noGrp="1"/>
          </p:cNvSpPr>
          <p:nvPr>
            <p:ph type="sldNum" sz="quarter" idx="12"/>
          </p:nvPr>
        </p:nvSpPr>
        <p:spPr/>
        <p:txBody>
          <a:bodyPr/>
          <a:lstStyle/>
          <a:p>
            <a:r>
              <a:rPr lang="en-US" dirty="0"/>
              <a:t>0</a:t>
            </a:r>
            <a:fld id="{F470E458-E7C2-4395-B75D-476A174CEE45}" type="slidenum">
              <a:rPr lang="ru-RU" smtClean="0"/>
              <a:t>19</a:t>
            </a:fld>
            <a:endParaRPr lang="ru-RU" dirty="0"/>
          </a:p>
        </p:txBody>
      </p:sp>
    </p:spTree>
    <p:extLst>
      <p:ext uri="{BB962C8B-B14F-4D97-AF65-F5344CB8AC3E}">
        <p14:creationId xmlns:p14="http://schemas.microsoft.com/office/powerpoint/2010/main" val="178503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23858-1A32-4776-924F-C80E5993B75E}"/>
              </a:ext>
            </a:extLst>
          </p:cNvPr>
          <p:cNvSpPr>
            <a:spLocks noGrp="1"/>
          </p:cNvSpPr>
          <p:nvPr>
            <p:ph type="ctrTitle"/>
          </p:nvPr>
        </p:nvSpPr>
        <p:spPr/>
        <p:txBody>
          <a:bodyPr>
            <a:normAutofit fontScale="90000"/>
          </a:bodyPr>
          <a:lstStyle/>
          <a:p>
            <a:r>
              <a:rPr lang="en-US" sz="4000" dirty="0"/>
              <a:t>Craft Brew – </a:t>
            </a:r>
            <a:br>
              <a:rPr lang="en-US" sz="4000" dirty="0"/>
            </a:br>
            <a:r>
              <a:rPr lang="en-US" sz="4000" dirty="0"/>
              <a:t>Market Intelligence</a:t>
            </a:r>
            <a:endParaRPr lang="ru-RU" sz="4000" dirty="0"/>
          </a:p>
        </p:txBody>
      </p:sp>
      <p:sp>
        <p:nvSpPr>
          <p:cNvPr id="3" name="Subtitle 2">
            <a:extLst>
              <a:ext uri="{FF2B5EF4-FFF2-40B4-BE49-F238E27FC236}">
                <a16:creationId xmlns:a16="http://schemas.microsoft.com/office/drawing/2014/main" id="{7C9214AA-7CAA-486F-B94C-0576CD3DC115}"/>
              </a:ext>
            </a:extLst>
          </p:cNvPr>
          <p:cNvSpPr>
            <a:spLocks noGrp="1"/>
          </p:cNvSpPr>
          <p:nvPr>
            <p:ph type="subTitle" idx="15"/>
          </p:nvPr>
        </p:nvSpPr>
        <p:spPr/>
        <p:txBody>
          <a:bodyPr/>
          <a:lstStyle/>
          <a:p>
            <a:r>
              <a:rPr lang="en-US" dirty="0"/>
              <a:t>“Let Data Lead the Way”</a:t>
            </a:r>
            <a:endParaRPr lang="ru-RU" dirty="0"/>
          </a:p>
        </p:txBody>
      </p:sp>
      <p:sp>
        <p:nvSpPr>
          <p:cNvPr id="7" name="Slide Number Placeholder 6">
            <a:extLst>
              <a:ext uri="{FF2B5EF4-FFF2-40B4-BE49-F238E27FC236}">
                <a16:creationId xmlns:a16="http://schemas.microsoft.com/office/drawing/2014/main" id="{51F78032-7158-4F74-BDAC-C1E06036B7A3}"/>
              </a:ext>
            </a:extLst>
          </p:cNvPr>
          <p:cNvSpPr>
            <a:spLocks noGrp="1"/>
          </p:cNvSpPr>
          <p:nvPr>
            <p:ph type="sldNum" sz="quarter" idx="12"/>
          </p:nvPr>
        </p:nvSpPr>
        <p:spPr/>
        <p:txBody>
          <a:bodyPr/>
          <a:lstStyle/>
          <a:p>
            <a:fld id="{F470E458-E7C2-4395-B75D-476A174CEE45}" type="slidenum">
              <a:rPr lang="ru-RU" smtClean="0"/>
              <a:pPr/>
              <a:t>2</a:t>
            </a:fld>
            <a:endParaRPr lang="ru-RU"/>
          </a:p>
        </p:txBody>
      </p:sp>
      <p:grpSp>
        <p:nvGrpSpPr>
          <p:cNvPr id="5" name="Group 4">
            <a:extLst>
              <a:ext uri="{FF2B5EF4-FFF2-40B4-BE49-F238E27FC236}">
                <a16:creationId xmlns:a16="http://schemas.microsoft.com/office/drawing/2014/main" id="{6740062B-ED0E-45B1-B22F-C610AC780858}"/>
              </a:ext>
            </a:extLst>
          </p:cNvPr>
          <p:cNvGrpSpPr/>
          <p:nvPr/>
        </p:nvGrpSpPr>
        <p:grpSpPr>
          <a:xfrm>
            <a:off x="5143616" y="1345271"/>
            <a:ext cx="1672033" cy="1875520"/>
            <a:chOff x="7705122" y="1671698"/>
            <a:chExt cx="3344066" cy="3751039"/>
          </a:xfrm>
        </p:grpSpPr>
        <p:pic>
          <p:nvPicPr>
            <p:cNvPr id="6" name="Picture 6" descr="Image result for craft Brew logo">
              <a:extLst>
                <a:ext uri="{FF2B5EF4-FFF2-40B4-BE49-F238E27FC236}">
                  <a16:creationId xmlns:a16="http://schemas.microsoft.com/office/drawing/2014/main" id="{494E069E-B1B5-432C-9C33-AFADB1FFF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122" y="1671698"/>
              <a:ext cx="3344066" cy="2495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D55ECA-5E12-442C-B493-4E3CC52BDCBE}"/>
                </a:ext>
              </a:extLst>
            </p:cNvPr>
            <p:cNvPicPr>
              <a:picLocks noChangeAspect="1"/>
            </p:cNvPicPr>
            <p:nvPr/>
          </p:nvPicPr>
          <p:blipFill>
            <a:blip r:embed="rId3"/>
            <a:stretch>
              <a:fillRect/>
            </a:stretch>
          </p:blipFill>
          <p:spPr>
            <a:xfrm>
              <a:off x="7705123" y="4079712"/>
              <a:ext cx="3337760" cy="1343025"/>
            </a:xfrm>
            <a:prstGeom prst="rect">
              <a:avLst/>
            </a:prstGeom>
          </p:spPr>
        </p:pic>
      </p:grpSp>
    </p:spTree>
    <p:extLst>
      <p:ext uri="{BB962C8B-B14F-4D97-AF65-F5344CB8AC3E}">
        <p14:creationId xmlns:p14="http://schemas.microsoft.com/office/powerpoint/2010/main" val="239822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p:txBody>
          <a:bodyPr/>
          <a:lstStyle/>
          <a:p>
            <a:r>
              <a:rPr lang="en-US" dirty="0"/>
              <a:t>BUSINESS MODEL</a:t>
            </a:r>
            <a:endParaRPr lang="ru-RU"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p:txBody>
          <a:bodyPr/>
          <a:lstStyle/>
          <a:p>
            <a:r>
              <a:rPr lang="en-US" dirty="0"/>
              <a:t>Your Subtitle Here</a:t>
            </a:r>
            <a:endParaRPr lang="ru-RU"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p:txBody>
          <a:bodyPr/>
          <a:lstStyle/>
          <a:p>
            <a:r>
              <a:rPr lang="en-US" dirty="0"/>
              <a:t>Section 1 Title</a:t>
            </a:r>
            <a:endParaRPr lang="ru-RU"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9" name="Text Placeholder 8">
            <a:extLst>
              <a:ext uri="{FF2B5EF4-FFF2-40B4-BE49-F238E27FC236}">
                <a16:creationId xmlns:a16="http://schemas.microsoft.com/office/drawing/2014/main" id="{13DAF1EC-5B0D-46F1-B728-F7FE18025A47}"/>
              </a:ext>
            </a:extLst>
          </p:cNvPr>
          <p:cNvSpPr>
            <a:spLocks noGrp="1"/>
          </p:cNvSpPr>
          <p:nvPr>
            <p:ph type="body" sz="quarter" idx="51"/>
          </p:nvPr>
        </p:nvSpPr>
        <p:spPr/>
        <p:txBody>
          <a:bodyPr/>
          <a:lstStyle/>
          <a:p>
            <a:r>
              <a:rPr lang="en-US" dirty="0"/>
              <a:t>Section 2 Title</a:t>
            </a:r>
            <a:endParaRPr lang="ru-RU" dirty="0"/>
          </a:p>
        </p:txBody>
      </p:sp>
      <p:sp>
        <p:nvSpPr>
          <p:cNvPr id="4" name="Content Placeholder 3">
            <a:extLst>
              <a:ext uri="{FF2B5EF4-FFF2-40B4-BE49-F238E27FC236}">
                <a16:creationId xmlns:a16="http://schemas.microsoft.com/office/drawing/2014/main" id="{20848E49-5C0B-4587-A31A-E5966059EFAF}"/>
              </a:ext>
            </a:extLst>
          </p:cNvPr>
          <p:cNvSpPr>
            <a:spLocks noGrp="1"/>
          </p:cNvSpPr>
          <p:nvPr>
            <p:ph sz="half" idx="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10" name="Text Placeholder 9">
            <a:extLst>
              <a:ext uri="{FF2B5EF4-FFF2-40B4-BE49-F238E27FC236}">
                <a16:creationId xmlns:a16="http://schemas.microsoft.com/office/drawing/2014/main" id="{E29D79A4-609D-40CB-A31C-39255E02AA32}"/>
              </a:ext>
            </a:extLst>
          </p:cNvPr>
          <p:cNvSpPr>
            <a:spLocks noGrp="1"/>
          </p:cNvSpPr>
          <p:nvPr>
            <p:ph type="body" sz="quarter" idx="52"/>
          </p:nvPr>
        </p:nvSpPr>
        <p:spPr/>
        <p:txBody>
          <a:bodyPr/>
          <a:lstStyle/>
          <a:p>
            <a:r>
              <a:rPr lang="en-US" dirty="0"/>
              <a:t>Section 3 Title</a:t>
            </a:r>
            <a:endParaRPr lang="ru-RU" dirty="0"/>
          </a:p>
        </p:txBody>
      </p:sp>
      <p:sp>
        <p:nvSpPr>
          <p:cNvPr id="8" name="Content Placeholder 7">
            <a:extLst>
              <a:ext uri="{FF2B5EF4-FFF2-40B4-BE49-F238E27FC236}">
                <a16:creationId xmlns:a16="http://schemas.microsoft.com/office/drawing/2014/main" id="{CF77D0CB-EC61-4009-B8D3-FBF56511BC95}"/>
              </a:ext>
            </a:extLst>
          </p:cNvPr>
          <p:cNvSpPr>
            <a:spLocks noGrp="1"/>
          </p:cNvSpPr>
          <p:nvPr>
            <p:ph sz="half" idx="5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3" name="Picture Placeholder 12" descr="Company logo">
            <a:extLst>
              <a:ext uri="{FF2B5EF4-FFF2-40B4-BE49-F238E27FC236}">
                <a16:creationId xmlns:a16="http://schemas.microsoft.com/office/drawing/2014/main" id="{49118EF5-0762-4DED-9E40-F7533D239395}"/>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ru-RU" smtClean="0"/>
              <a:t>20</a:t>
            </a:fld>
            <a:endParaRPr lang="ru-RU" dirty="0"/>
          </a:p>
        </p:txBody>
      </p:sp>
    </p:spTree>
    <p:extLst>
      <p:ext uri="{BB962C8B-B14F-4D97-AF65-F5344CB8AC3E}">
        <p14:creationId xmlns:p14="http://schemas.microsoft.com/office/powerpoint/2010/main" val="1121013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E14EA-D755-42BB-A773-87353BE40D26}"/>
              </a:ext>
            </a:extLst>
          </p:cNvPr>
          <p:cNvSpPr>
            <a:spLocks noGrp="1"/>
          </p:cNvSpPr>
          <p:nvPr>
            <p:ph type="title"/>
          </p:nvPr>
        </p:nvSpPr>
        <p:spPr/>
        <p:txBody>
          <a:bodyPr/>
          <a:lstStyle/>
          <a:p>
            <a:r>
              <a:rPr lang="en-US" dirty="0"/>
              <a:t>MARKET OPPORTUNITY</a:t>
            </a:r>
            <a:endParaRPr lang="ru-RU" dirty="0"/>
          </a:p>
        </p:txBody>
      </p:sp>
      <p:sp>
        <p:nvSpPr>
          <p:cNvPr id="5" name="Subtitle 4">
            <a:extLst>
              <a:ext uri="{FF2B5EF4-FFF2-40B4-BE49-F238E27FC236}">
                <a16:creationId xmlns:a16="http://schemas.microsoft.com/office/drawing/2014/main" id="{3622163F-D09E-45BE-BB51-0B37B5D9FDB6}"/>
              </a:ext>
            </a:extLst>
          </p:cNvPr>
          <p:cNvSpPr>
            <a:spLocks noGrp="1"/>
          </p:cNvSpPr>
          <p:nvPr>
            <p:ph type="subTitle" idx="15"/>
          </p:nvPr>
        </p:nvSpPr>
        <p:spPr/>
        <p:txBody>
          <a:bodyPr/>
          <a:lstStyle/>
          <a:p>
            <a:r>
              <a:rPr lang="en-US" dirty="0"/>
              <a:t>Your Subtitle Here</a:t>
            </a:r>
            <a:endParaRPr lang="ru-RU" dirty="0"/>
          </a:p>
        </p:txBody>
      </p:sp>
      <p:sp>
        <p:nvSpPr>
          <p:cNvPr id="8" name="Text Placeholder 7">
            <a:extLst>
              <a:ext uri="{FF2B5EF4-FFF2-40B4-BE49-F238E27FC236}">
                <a16:creationId xmlns:a16="http://schemas.microsoft.com/office/drawing/2014/main" id="{78B72CB9-4F02-4542-9386-F83F09A021C6}"/>
              </a:ext>
            </a:extLst>
          </p:cNvPr>
          <p:cNvSpPr>
            <a:spLocks noGrp="1"/>
          </p:cNvSpPr>
          <p:nvPr>
            <p:ph type="body" sz="quarter" idx="58"/>
          </p:nvPr>
        </p:nvSpPr>
        <p:spPr/>
        <p:txBody>
          <a:bodyPr/>
          <a:lstStyle/>
          <a:p>
            <a:r>
              <a:rPr lang="en-US" dirty="0"/>
              <a:t>12 345</a:t>
            </a:r>
            <a:endParaRPr lang="ru-RU" dirty="0"/>
          </a:p>
        </p:txBody>
      </p:sp>
      <p:sp>
        <p:nvSpPr>
          <p:cNvPr id="2" name="Text Placeholder 1">
            <a:extLst>
              <a:ext uri="{FF2B5EF4-FFF2-40B4-BE49-F238E27FC236}">
                <a16:creationId xmlns:a16="http://schemas.microsoft.com/office/drawing/2014/main" id="{3A156E2A-7EA6-46A1-8550-A4DF1EEC1915}"/>
              </a:ext>
            </a:extLst>
          </p:cNvPr>
          <p:cNvSpPr>
            <a:spLocks noGrp="1"/>
          </p:cNvSpPr>
          <p:nvPr>
            <p:ph type="body" sz="quarter" idx="57"/>
          </p:nvPr>
        </p:nvSpPr>
        <p:spPr/>
        <p:txBody>
          <a:bodyPr/>
          <a:lstStyle/>
          <a:p>
            <a:r>
              <a:rPr lang="en-US" dirty="0"/>
              <a:t>Section 1 Title</a:t>
            </a:r>
            <a:endParaRPr lang="ru-RU" dirty="0"/>
          </a:p>
        </p:txBody>
      </p:sp>
      <p:sp>
        <p:nvSpPr>
          <p:cNvPr id="6" name="Text Placeholder 5">
            <a:extLst>
              <a:ext uri="{FF2B5EF4-FFF2-40B4-BE49-F238E27FC236}">
                <a16:creationId xmlns:a16="http://schemas.microsoft.com/office/drawing/2014/main" id="{5C0C7273-3D05-4EC4-ADCC-E27B36EEEEE4}"/>
              </a:ext>
            </a:extLst>
          </p:cNvPr>
          <p:cNvSpPr>
            <a:spLocks noGrp="1"/>
          </p:cNvSpPr>
          <p:nvPr>
            <p:ph type="body" sz="quarter" idx="48"/>
          </p:nvPr>
        </p:nvSpPr>
        <p:spPr/>
        <p:txBody>
          <a:bodyPr>
            <a:normAutofit/>
          </a:bodyPr>
          <a:lstStyle/>
          <a:p>
            <a:r>
              <a:rPr lang="en-US" dirty="0"/>
              <a:t>Lorem ipsum dolor sit amet, consectetuer adipiscing elit. Maecenas porttitor congue massa. Fusce posuere, magna sed pulvinar ultricies.</a:t>
            </a:r>
            <a:endParaRPr lang="ru-RU" dirty="0"/>
          </a:p>
        </p:txBody>
      </p:sp>
      <p:sp>
        <p:nvSpPr>
          <p:cNvPr id="11" name="Text Placeholder 10">
            <a:extLst>
              <a:ext uri="{FF2B5EF4-FFF2-40B4-BE49-F238E27FC236}">
                <a16:creationId xmlns:a16="http://schemas.microsoft.com/office/drawing/2014/main" id="{3FEAF0C4-7898-4ED3-AA4F-68C2FB5AFFF9}"/>
              </a:ext>
            </a:extLst>
          </p:cNvPr>
          <p:cNvSpPr>
            <a:spLocks noGrp="1"/>
          </p:cNvSpPr>
          <p:nvPr>
            <p:ph type="body" sz="quarter" idx="61"/>
          </p:nvPr>
        </p:nvSpPr>
        <p:spPr/>
        <p:txBody>
          <a:bodyPr/>
          <a:lstStyle/>
          <a:p>
            <a:r>
              <a:rPr lang="en-US" dirty="0"/>
              <a:t>16 780</a:t>
            </a:r>
            <a:endParaRPr lang="ru-RU" dirty="0"/>
          </a:p>
        </p:txBody>
      </p:sp>
      <p:sp>
        <p:nvSpPr>
          <p:cNvPr id="9" name="Text Placeholder 8">
            <a:extLst>
              <a:ext uri="{FF2B5EF4-FFF2-40B4-BE49-F238E27FC236}">
                <a16:creationId xmlns:a16="http://schemas.microsoft.com/office/drawing/2014/main" id="{055CBAE8-59A6-43F6-8A7C-7DA5A98BAE9F}"/>
              </a:ext>
            </a:extLst>
          </p:cNvPr>
          <p:cNvSpPr>
            <a:spLocks noGrp="1"/>
          </p:cNvSpPr>
          <p:nvPr>
            <p:ph type="body" sz="quarter" idx="59"/>
          </p:nvPr>
        </p:nvSpPr>
        <p:spPr/>
        <p:txBody>
          <a:bodyPr/>
          <a:lstStyle/>
          <a:p>
            <a:r>
              <a:rPr lang="en-US" dirty="0"/>
              <a:t>Section 2 Title</a:t>
            </a:r>
            <a:endParaRPr lang="ru-RU" dirty="0"/>
          </a:p>
        </p:txBody>
      </p:sp>
      <p:sp>
        <p:nvSpPr>
          <p:cNvPr id="10" name="Text Placeholder 9">
            <a:extLst>
              <a:ext uri="{FF2B5EF4-FFF2-40B4-BE49-F238E27FC236}">
                <a16:creationId xmlns:a16="http://schemas.microsoft.com/office/drawing/2014/main" id="{7FE98970-2CA9-4318-9937-A1421B4C4992}"/>
              </a:ext>
            </a:extLst>
          </p:cNvPr>
          <p:cNvSpPr>
            <a:spLocks noGrp="1"/>
          </p:cNvSpPr>
          <p:nvPr>
            <p:ph type="body" sz="quarter" idx="60"/>
          </p:nvPr>
        </p:nvSpPr>
        <p:spPr/>
        <p:txBody>
          <a:bodyPr/>
          <a:lstStyle/>
          <a:p>
            <a:r>
              <a:rPr lang="en-US" dirty="0"/>
              <a:t>Lorem ipsum dolor sit amet, consectetuer adipiscing elit. Maecenas porttitor congue massa. Fusce posuere, magna sed pulvinar ultricies.</a:t>
            </a:r>
            <a:endParaRPr lang="ru-RU" dirty="0"/>
          </a:p>
        </p:txBody>
      </p:sp>
      <p:pic>
        <p:nvPicPr>
          <p:cNvPr id="13" name="Picture Placeholder 12" descr="Company logo">
            <a:extLst>
              <a:ext uri="{FF2B5EF4-FFF2-40B4-BE49-F238E27FC236}">
                <a16:creationId xmlns:a16="http://schemas.microsoft.com/office/drawing/2014/main" id="{895BAE55-8D7A-48D2-BF33-95805B193E4B}"/>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6CEECB1D-F676-4A71-942E-CE7C24411A0A}"/>
              </a:ext>
            </a:extLst>
          </p:cNvPr>
          <p:cNvSpPr>
            <a:spLocks noGrp="1"/>
          </p:cNvSpPr>
          <p:nvPr>
            <p:ph type="sldNum" sz="quarter" idx="12"/>
          </p:nvPr>
        </p:nvSpPr>
        <p:spPr/>
        <p:txBody>
          <a:bodyPr/>
          <a:lstStyle/>
          <a:p>
            <a:fld id="{F470E458-E7C2-4395-B75D-476A174CEE45}" type="slidenum">
              <a:rPr lang="ru-RU" smtClean="0"/>
              <a:t>21</a:t>
            </a:fld>
            <a:endParaRPr lang="ru-RU"/>
          </a:p>
        </p:txBody>
      </p:sp>
    </p:spTree>
    <p:extLst>
      <p:ext uri="{BB962C8B-B14F-4D97-AF65-F5344CB8AC3E}">
        <p14:creationId xmlns:p14="http://schemas.microsoft.com/office/powerpoint/2010/main" val="8855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7B595-9F70-4B19-BE5F-5F5310129CA0}"/>
              </a:ext>
            </a:extLst>
          </p:cNvPr>
          <p:cNvSpPr>
            <a:spLocks noGrp="1"/>
          </p:cNvSpPr>
          <p:nvPr>
            <p:ph type="title"/>
          </p:nvPr>
        </p:nvSpPr>
        <p:spPr/>
        <p:txBody>
          <a:bodyPr/>
          <a:lstStyle/>
          <a:p>
            <a:r>
              <a:rPr lang="en-US" dirty="0"/>
              <a:t>YOUR MARKET OPPORTUNITY</a:t>
            </a:r>
            <a:endParaRPr lang="ru-RU" dirty="0"/>
          </a:p>
        </p:txBody>
      </p:sp>
      <p:sp>
        <p:nvSpPr>
          <p:cNvPr id="12" name="Text Placeholder 11">
            <a:extLst>
              <a:ext uri="{FF2B5EF4-FFF2-40B4-BE49-F238E27FC236}">
                <a16:creationId xmlns:a16="http://schemas.microsoft.com/office/drawing/2014/main" id="{66952B09-3FF3-4683-8853-EB9581C01A18}"/>
              </a:ext>
            </a:extLst>
          </p:cNvPr>
          <p:cNvSpPr>
            <a:spLocks noGrp="1"/>
          </p:cNvSpPr>
          <p:nvPr>
            <p:ph type="body" sz="quarter" idx="63"/>
          </p:nvPr>
        </p:nvSpPr>
        <p:spPr/>
        <p:txBody>
          <a:bodyPr/>
          <a:lstStyle/>
          <a:p>
            <a:r>
              <a:rPr lang="en-US" dirty="0"/>
              <a:t>$100</a:t>
            </a:r>
            <a:endParaRPr lang="ru-RU" dirty="0"/>
          </a:p>
        </p:txBody>
      </p:sp>
      <p:sp>
        <p:nvSpPr>
          <p:cNvPr id="13" name="Text Placeholder 12">
            <a:extLst>
              <a:ext uri="{FF2B5EF4-FFF2-40B4-BE49-F238E27FC236}">
                <a16:creationId xmlns:a16="http://schemas.microsoft.com/office/drawing/2014/main" id="{82BCE9B8-1EA9-494B-9B81-6F08CE20EC84}"/>
              </a:ext>
            </a:extLst>
          </p:cNvPr>
          <p:cNvSpPr>
            <a:spLocks noGrp="1"/>
          </p:cNvSpPr>
          <p:nvPr>
            <p:ph type="body" sz="quarter" idx="64"/>
          </p:nvPr>
        </p:nvSpPr>
        <p:spPr/>
        <p:txBody>
          <a:bodyPr/>
          <a:lstStyle/>
          <a:p>
            <a:r>
              <a:rPr lang="en-US" dirty="0"/>
              <a:t>Billion</a:t>
            </a:r>
            <a:endParaRPr lang="ru-RU" dirty="0"/>
          </a:p>
        </p:txBody>
      </p:sp>
      <p:sp>
        <p:nvSpPr>
          <p:cNvPr id="2" name="Text Placeholder 1">
            <a:extLst>
              <a:ext uri="{FF2B5EF4-FFF2-40B4-BE49-F238E27FC236}">
                <a16:creationId xmlns:a16="http://schemas.microsoft.com/office/drawing/2014/main" id="{86E21ADE-CD65-4128-B54B-B15B04E2DDAC}"/>
              </a:ext>
            </a:extLst>
          </p:cNvPr>
          <p:cNvSpPr>
            <a:spLocks noGrp="1"/>
          </p:cNvSpPr>
          <p:nvPr>
            <p:ph type="body" sz="quarter" idx="57"/>
          </p:nvPr>
        </p:nvSpPr>
        <p:spPr/>
        <p:txBody>
          <a:bodyPr/>
          <a:lstStyle/>
          <a:p>
            <a:r>
              <a:rPr lang="en-US" dirty="0"/>
              <a:t>Section 1</a:t>
            </a:r>
            <a:endParaRPr lang="ru-RU" dirty="0"/>
          </a:p>
        </p:txBody>
      </p:sp>
      <p:sp>
        <p:nvSpPr>
          <p:cNvPr id="6" name="Text Placeholder 5">
            <a:extLst>
              <a:ext uri="{FF2B5EF4-FFF2-40B4-BE49-F238E27FC236}">
                <a16:creationId xmlns:a16="http://schemas.microsoft.com/office/drawing/2014/main" id="{D3DE4EFE-A9F0-401E-9A12-68AE0104AE1C}"/>
              </a:ext>
            </a:extLst>
          </p:cNvPr>
          <p:cNvSpPr>
            <a:spLocks noGrp="1"/>
          </p:cNvSpPr>
          <p:nvPr>
            <p:ph type="body" sz="quarter" idx="48"/>
          </p:nvPr>
        </p:nvSpPr>
        <p:spPr/>
        <p:txBody>
          <a:bodyPr>
            <a:normAutofit/>
          </a:bodyPr>
          <a:lstStyle/>
          <a:p>
            <a:r>
              <a:rPr lang="en-US" dirty="0"/>
              <a:t>Lorem ipsum dolor sit amet, consectetuer adipiscing elit. </a:t>
            </a:r>
          </a:p>
        </p:txBody>
      </p:sp>
      <p:sp>
        <p:nvSpPr>
          <p:cNvPr id="14" name="Text Placeholder 13">
            <a:extLst>
              <a:ext uri="{FF2B5EF4-FFF2-40B4-BE49-F238E27FC236}">
                <a16:creationId xmlns:a16="http://schemas.microsoft.com/office/drawing/2014/main" id="{AAC96678-3B1E-4AD7-A2AB-9BA9EB78EEAF}"/>
              </a:ext>
            </a:extLst>
          </p:cNvPr>
          <p:cNvSpPr>
            <a:spLocks noGrp="1"/>
          </p:cNvSpPr>
          <p:nvPr>
            <p:ph type="body" sz="quarter" idx="65"/>
          </p:nvPr>
        </p:nvSpPr>
        <p:spPr/>
        <p:txBody>
          <a:bodyPr/>
          <a:lstStyle/>
          <a:p>
            <a:r>
              <a:rPr lang="en-US" dirty="0"/>
              <a:t>$50</a:t>
            </a:r>
            <a:endParaRPr lang="ru-RU" dirty="0"/>
          </a:p>
        </p:txBody>
      </p:sp>
      <p:sp>
        <p:nvSpPr>
          <p:cNvPr id="15" name="Text Placeholder 14">
            <a:extLst>
              <a:ext uri="{FF2B5EF4-FFF2-40B4-BE49-F238E27FC236}">
                <a16:creationId xmlns:a16="http://schemas.microsoft.com/office/drawing/2014/main" id="{6120FCE6-8860-4FAF-9DD6-B81C80401049}"/>
              </a:ext>
            </a:extLst>
          </p:cNvPr>
          <p:cNvSpPr>
            <a:spLocks noGrp="1"/>
          </p:cNvSpPr>
          <p:nvPr>
            <p:ph type="body" sz="quarter" idx="66"/>
          </p:nvPr>
        </p:nvSpPr>
        <p:spPr/>
        <p:txBody>
          <a:bodyPr/>
          <a:lstStyle/>
          <a:p>
            <a:r>
              <a:rPr lang="en-US" dirty="0"/>
              <a:t>Billion</a:t>
            </a:r>
            <a:endParaRPr lang="ru-RU" dirty="0"/>
          </a:p>
        </p:txBody>
      </p:sp>
      <p:sp>
        <p:nvSpPr>
          <p:cNvPr id="8" name="Text Placeholder 7">
            <a:extLst>
              <a:ext uri="{FF2B5EF4-FFF2-40B4-BE49-F238E27FC236}">
                <a16:creationId xmlns:a16="http://schemas.microsoft.com/office/drawing/2014/main" id="{101D73EC-9B0B-4C5D-8D29-A19EC06A271C}"/>
              </a:ext>
            </a:extLst>
          </p:cNvPr>
          <p:cNvSpPr>
            <a:spLocks noGrp="1"/>
          </p:cNvSpPr>
          <p:nvPr>
            <p:ph type="body" sz="quarter" idx="59"/>
          </p:nvPr>
        </p:nvSpPr>
        <p:spPr/>
        <p:txBody>
          <a:bodyPr/>
          <a:lstStyle/>
          <a:p>
            <a:r>
              <a:rPr lang="en-US" dirty="0"/>
              <a:t>Section 2</a:t>
            </a:r>
            <a:endParaRPr lang="ru-RU" dirty="0"/>
          </a:p>
        </p:txBody>
      </p:sp>
      <p:sp>
        <p:nvSpPr>
          <p:cNvPr id="9" name="Text Placeholder 8">
            <a:extLst>
              <a:ext uri="{FF2B5EF4-FFF2-40B4-BE49-F238E27FC236}">
                <a16:creationId xmlns:a16="http://schemas.microsoft.com/office/drawing/2014/main" id="{822D5854-47D6-432B-8042-86714FAB3DDB}"/>
              </a:ext>
            </a:extLst>
          </p:cNvPr>
          <p:cNvSpPr>
            <a:spLocks noGrp="1"/>
          </p:cNvSpPr>
          <p:nvPr>
            <p:ph type="body" sz="quarter" idx="60"/>
          </p:nvPr>
        </p:nvSpPr>
        <p:spPr/>
        <p:txBody>
          <a:bodyPr/>
          <a:lstStyle/>
          <a:p>
            <a:r>
              <a:rPr lang="en-US" dirty="0"/>
              <a:t>Lorem ipsum dolor sit amet, consectetuer adipiscing elit.</a:t>
            </a:r>
          </a:p>
          <a:p>
            <a:endParaRPr lang="ru-RU" dirty="0"/>
          </a:p>
        </p:txBody>
      </p:sp>
      <p:sp>
        <p:nvSpPr>
          <p:cNvPr id="16" name="Text Placeholder 15">
            <a:extLst>
              <a:ext uri="{FF2B5EF4-FFF2-40B4-BE49-F238E27FC236}">
                <a16:creationId xmlns:a16="http://schemas.microsoft.com/office/drawing/2014/main" id="{220BB1F5-1D28-4A11-B7DD-E8B2B323B434}"/>
              </a:ext>
            </a:extLst>
          </p:cNvPr>
          <p:cNvSpPr>
            <a:spLocks noGrp="1"/>
          </p:cNvSpPr>
          <p:nvPr>
            <p:ph type="body" sz="quarter" idx="67"/>
          </p:nvPr>
        </p:nvSpPr>
        <p:spPr/>
        <p:txBody>
          <a:bodyPr/>
          <a:lstStyle/>
          <a:p>
            <a:r>
              <a:rPr lang="en-US" dirty="0"/>
              <a:t>$25</a:t>
            </a:r>
            <a:endParaRPr lang="ru-RU" dirty="0"/>
          </a:p>
        </p:txBody>
      </p:sp>
      <p:sp>
        <p:nvSpPr>
          <p:cNvPr id="17" name="Text Placeholder 16">
            <a:extLst>
              <a:ext uri="{FF2B5EF4-FFF2-40B4-BE49-F238E27FC236}">
                <a16:creationId xmlns:a16="http://schemas.microsoft.com/office/drawing/2014/main" id="{16BD651C-586E-486E-8B18-B77DEACB0B5F}"/>
              </a:ext>
            </a:extLst>
          </p:cNvPr>
          <p:cNvSpPr>
            <a:spLocks noGrp="1"/>
          </p:cNvSpPr>
          <p:nvPr>
            <p:ph type="body" sz="quarter" idx="68"/>
          </p:nvPr>
        </p:nvSpPr>
        <p:spPr/>
        <p:txBody>
          <a:bodyPr/>
          <a:lstStyle/>
          <a:p>
            <a:r>
              <a:rPr lang="en-US" dirty="0"/>
              <a:t>Billion</a:t>
            </a:r>
            <a:endParaRPr lang="ru-RU" dirty="0"/>
          </a:p>
        </p:txBody>
      </p:sp>
      <p:sp>
        <p:nvSpPr>
          <p:cNvPr id="10" name="Text Placeholder 9">
            <a:extLst>
              <a:ext uri="{FF2B5EF4-FFF2-40B4-BE49-F238E27FC236}">
                <a16:creationId xmlns:a16="http://schemas.microsoft.com/office/drawing/2014/main" id="{D80279D6-22E8-4B0B-98D9-D987741B51E4}"/>
              </a:ext>
            </a:extLst>
          </p:cNvPr>
          <p:cNvSpPr>
            <a:spLocks noGrp="1"/>
          </p:cNvSpPr>
          <p:nvPr>
            <p:ph type="body" sz="quarter" idx="61"/>
          </p:nvPr>
        </p:nvSpPr>
        <p:spPr/>
        <p:txBody>
          <a:bodyPr/>
          <a:lstStyle/>
          <a:p>
            <a:r>
              <a:rPr lang="en-US" dirty="0"/>
              <a:t>Section 3</a:t>
            </a:r>
            <a:endParaRPr lang="ru-RU" dirty="0"/>
          </a:p>
        </p:txBody>
      </p:sp>
      <p:sp>
        <p:nvSpPr>
          <p:cNvPr id="11" name="Text Placeholder 10">
            <a:extLst>
              <a:ext uri="{FF2B5EF4-FFF2-40B4-BE49-F238E27FC236}">
                <a16:creationId xmlns:a16="http://schemas.microsoft.com/office/drawing/2014/main" id="{8F4B6FC1-C525-48B5-A33E-5C3FA43E5FC5}"/>
              </a:ext>
            </a:extLst>
          </p:cNvPr>
          <p:cNvSpPr>
            <a:spLocks noGrp="1"/>
          </p:cNvSpPr>
          <p:nvPr>
            <p:ph type="body" sz="quarter" idx="62"/>
          </p:nvPr>
        </p:nvSpPr>
        <p:spPr/>
        <p:txBody>
          <a:bodyPr/>
          <a:lstStyle/>
          <a:p>
            <a:r>
              <a:rPr lang="en-US" dirty="0"/>
              <a:t>Lorem ipsum dolor sit amet, consectetuer adipiscing elit. </a:t>
            </a:r>
          </a:p>
        </p:txBody>
      </p:sp>
      <p:pic>
        <p:nvPicPr>
          <p:cNvPr id="19" name="Picture Placeholder 18" descr="Company logo">
            <a:extLst>
              <a:ext uri="{FF2B5EF4-FFF2-40B4-BE49-F238E27FC236}">
                <a16:creationId xmlns:a16="http://schemas.microsoft.com/office/drawing/2014/main" id="{DE363DAB-E94E-48AA-ABD1-92FAC8ED1C76}"/>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E8C33C9F-0797-4701-B9B2-6E3B2518170D}"/>
              </a:ext>
            </a:extLst>
          </p:cNvPr>
          <p:cNvSpPr>
            <a:spLocks noGrp="1"/>
          </p:cNvSpPr>
          <p:nvPr>
            <p:ph type="sldNum" sz="quarter" idx="12"/>
          </p:nvPr>
        </p:nvSpPr>
        <p:spPr/>
        <p:txBody>
          <a:bodyPr/>
          <a:lstStyle/>
          <a:p>
            <a:fld id="{F470E458-E7C2-4395-B75D-476A174CEE45}" type="slidenum">
              <a:rPr lang="ru-RU" smtClean="0"/>
              <a:t>22</a:t>
            </a:fld>
            <a:endParaRPr lang="ru-RU"/>
          </a:p>
        </p:txBody>
      </p:sp>
    </p:spTree>
    <p:extLst>
      <p:ext uri="{BB962C8B-B14F-4D97-AF65-F5344CB8AC3E}">
        <p14:creationId xmlns:p14="http://schemas.microsoft.com/office/powerpoint/2010/main" val="321324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9F7B-E677-4AAE-98A6-FA7A59B35811}"/>
              </a:ext>
            </a:extLst>
          </p:cNvPr>
          <p:cNvSpPr>
            <a:spLocks noGrp="1"/>
          </p:cNvSpPr>
          <p:nvPr>
            <p:ph type="title"/>
          </p:nvPr>
        </p:nvSpPr>
        <p:spPr/>
        <p:txBody>
          <a:bodyPr/>
          <a:lstStyle/>
          <a:p>
            <a:r>
              <a:rPr lang="en-US" dirty="0"/>
              <a:t>COMPETITION</a:t>
            </a:r>
            <a:endParaRPr lang="ru-RU" dirty="0"/>
          </a:p>
        </p:txBody>
      </p:sp>
      <p:sp>
        <p:nvSpPr>
          <p:cNvPr id="5" name="Subtitle 4">
            <a:extLst>
              <a:ext uri="{FF2B5EF4-FFF2-40B4-BE49-F238E27FC236}">
                <a16:creationId xmlns:a16="http://schemas.microsoft.com/office/drawing/2014/main" id="{CA76A69A-04B8-4805-8B86-A6BADBCB6313}"/>
              </a:ext>
            </a:extLst>
          </p:cNvPr>
          <p:cNvSpPr>
            <a:spLocks noGrp="1"/>
          </p:cNvSpPr>
          <p:nvPr>
            <p:ph type="subTitle" idx="15"/>
          </p:nvPr>
        </p:nvSpPr>
        <p:spPr/>
        <p:txBody>
          <a:bodyPr/>
          <a:lstStyle/>
          <a:p>
            <a:r>
              <a:rPr lang="en-US" dirty="0"/>
              <a:t>Your Subtitle Here</a:t>
            </a:r>
            <a:endParaRPr lang="ru-RU" dirty="0"/>
          </a:p>
        </p:txBody>
      </p:sp>
      <p:sp>
        <p:nvSpPr>
          <p:cNvPr id="6" name="Text Placeholder 5">
            <a:extLst>
              <a:ext uri="{FF2B5EF4-FFF2-40B4-BE49-F238E27FC236}">
                <a16:creationId xmlns:a16="http://schemas.microsoft.com/office/drawing/2014/main" id="{C604B26C-3EBF-4E7E-A66F-204FE2AFA0E5}"/>
              </a:ext>
            </a:extLst>
          </p:cNvPr>
          <p:cNvSpPr>
            <a:spLocks noGrp="1"/>
          </p:cNvSpPr>
          <p:nvPr>
            <p:ph type="body" sz="quarter" idx="49"/>
          </p:nvPr>
        </p:nvSpPr>
        <p:spPr>
          <a:xfrm>
            <a:off x="838197" y="2424597"/>
            <a:ext cx="4680000" cy="343264"/>
          </a:xfrm>
        </p:spPr>
        <p:txBody>
          <a:bodyPr/>
          <a:lstStyle/>
          <a:p>
            <a:r>
              <a:rPr lang="en-US" dirty="0"/>
              <a:t>Section 1 Title</a:t>
            </a:r>
            <a:endParaRPr lang="ru-RU" dirty="0"/>
          </a:p>
        </p:txBody>
      </p:sp>
      <p:sp>
        <p:nvSpPr>
          <p:cNvPr id="3" name="Content Placeholder 2">
            <a:extLst>
              <a:ext uri="{FF2B5EF4-FFF2-40B4-BE49-F238E27FC236}">
                <a16:creationId xmlns:a16="http://schemas.microsoft.com/office/drawing/2014/main" id="{277BDC4F-6A83-4642-ABBE-23232B11903C}"/>
              </a:ext>
            </a:extLst>
          </p:cNvPr>
          <p:cNvSpPr>
            <a:spLocks noGrp="1"/>
          </p:cNvSpPr>
          <p:nvPr>
            <p:ph sz="half" idx="1"/>
          </p:nvPr>
        </p:nvSpPr>
        <p:spPr>
          <a:xfrm>
            <a:off x="633656" y="2830155"/>
            <a:ext cx="4899002" cy="2528208"/>
          </a:xfrm>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sp>
        <p:nvSpPr>
          <p:cNvPr id="7" name="Text Placeholder 6">
            <a:extLst>
              <a:ext uri="{FF2B5EF4-FFF2-40B4-BE49-F238E27FC236}">
                <a16:creationId xmlns:a16="http://schemas.microsoft.com/office/drawing/2014/main" id="{9606F369-9547-4F70-BCD9-0A80400ED91A}"/>
              </a:ext>
            </a:extLst>
          </p:cNvPr>
          <p:cNvSpPr>
            <a:spLocks noGrp="1"/>
          </p:cNvSpPr>
          <p:nvPr>
            <p:ph type="body" sz="quarter" idx="52"/>
          </p:nvPr>
        </p:nvSpPr>
        <p:spPr>
          <a:xfrm>
            <a:off x="6694264" y="2424597"/>
            <a:ext cx="4680000" cy="343264"/>
          </a:xfrm>
        </p:spPr>
        <p:txBody>
          <a:bodyPr/>
          <a:lstStyle/>
          <a:p>
            <a:r>
              <a:rPr lang="en-US" dirty="0"/>
              <a:t>Section 2 Title</a:t>
            </a:r>
            <a:endParaRPr lang="ru-RU" dirty="0"/>
          </a:p>
        </p:txBody>
      </p:sp>
      <p:sp>
        <p:nvSpPr>
          <p:cNvPr id="9" name="Content Placeholder 8">
            <a:extLst>
              <a:ext uri="{FF2B5EF4-FFF2-40B4-BE49-F238E27FC236}">
                <a16:creationId xmlns:a16="http://schemas.microsoft.com/office/drawing/2014/main" id="{05287BDD-B957-46A5-B8DE-C477E5FAA179}"/>
              </a:ext>
            </a:extLst>
          </p:cNvPr>
          <p:cNvSpPr>
            <a:spLocks noGrp="1"/>
          </p:cNvSpPr>
          <p:nvPr>
            <p:ph sz="half" idx="57"/>
          </p:nvPr>
        </p:nvSpPr>
        <p:spPr>
          <a:xfrm>
            <a:off x="6475262" y="2830155"/>
            <a:ext cx="4899002" cy="2528208"/>
          </a:xfrm>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pic>
        <p:nvPicPr>
          <p:cNvPr id="11" name="Picture Placeholder 10" descr="Company logo">
            <a:extLst>
              <a:ext uri="{FF2B5EF4-FFF2-40B4-BE49-F238E27FC236}">
                <a16:creationId xmlns:a16="http://schemas.microsoft.com/office/drawing/2014/main" id="{EBD23D27-28A3-4485-AE3D-3340989631AE}"/>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BE25EFEB-8E37-456F-9070-5F147B05C57E}"/>
              </a:ext>
            </a:extLst>
          </p:cNvPr>
          <p:cNvSpPr>
            <a:spLocks noGrp="1"/>
          </p:cNvSpPr>
          <p:nvPr>
            <p:ph type="sldNum" sz="quarter" idx="12"/>
          </p:nvPr>
        </p:nvSpPr>
        <p:spPr/>
        <p:txBody>
          <a:bodyPr/>
          <a:lstStyle/>
          <a:p>
            <a:fld id="{F470E458-E7C2-4395-B75D-476A174CEE45}" type="slidenum">
              <a:rPr lang="ru-RU" smtClean="0"/>
              <a:t>23</a:t>
            </a:fld>
            <a:endParaRPr lang="ru-RU"/>
          </a:p>
        </p:txBody>
      </p:sp>
    </p:spTree>
    <p:extLst>
      <p:ext uri="{BB962C8B-B14F-4D97-AF65-F5344CB8AC3E}">
        <p14:creationId xmlns:p14="http://schemas.microsoft.com/office/powerpoint/2010/main" val="265913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4B0E-7D3D-42E8-9B35-DBAC6E8063A6}"/>
              </a:ext>
            </a:extLst>
          </p:cNvPr>
          <p:cNvSpPr>
            <a:spLocks noGrp="1"/>
          </p:cNvSpPr>
          <p:nvPr>
            <p:ph type="title"/>
          </p:nvPr>
        </p:nvSpPr>
        <p:spPr/>
        <p:txBody>
          <a:bodyPr/>
          <a:lstStyle/>
          <a:p>
            <a:r>
              <a:rPr lang="en-US" dirty="0"/>
              <a:t>COMPETITION SLIDE</a:t>
            </a:r>
            <a:endParaRPr lang="ru-RU" dirty="0"/>
          </a:p>
        </p:txBody>
      </p:sp>
      <p:sp>
        <p:nvSpPr>
          <p:cNvPr id="5" name="Text Placeholder 4">
            <a:extLst>
              <a:ext uri="{FF2B5EF4-FFF2-40B4-BE49-F238E27FC236}">
                <a16:creationId xmlns:a16="http://schemas.microsoft.com/office/drawing/2014/main" id="{D8500BD9-920E-41FE-9B96-86BE96E1B794}"/>
              </a:ext>
            </a:extLst>
          </p:cNvPr>
          <p:cNvSpPr>
            <a:spLocks noGrp="1"/>
          </p:cNvSpPr>
          <p:nvPr>
            <p:ph type="body" sz="quarter" idx="35"/>
          </p:nvPr>
        </p:nvSpPr>
        <p:spPr/>
        <p:txBody>
          <a:bodyPr/>
          <a:lstStyle/>
          <a:p>
            <a:r>
              <a:rPr lang="en-US" dirty="0"/>
              <a:t>More Convenient</a:t>
            </a:r>
            <a:endParaRPr lang="ru-RU" dirty="0"/>
          </a:p>
        </p:txBody>
      </p:sp>
      <p:sp>
        <p:nvSpPr>
          <p:cNvPr id="6" name="Text Placeholder 5">
            <a:extLst>
              <a:ext uri="{FF2B5EF4-FFF2-40B4-BE49-F238E27FC236}">
                <a16:creationId xmlns:a16="http://schemas.microsoft.com/office/drawing/2014/main" id="{06D0FED2-0F00-4E89-8CE6-AD8A7A724058}"/>
              </a:ext>
            </a:extLst>
          </p:cNvPr>
          <p:cNvSpPr>
            <a:spLocks noGrp="1"/>
          </p:cNvSpPr>
          <p:nvPr>
            <p:ph type="body" sz="quarter" idx="36"/>
          </p:nvPr>
        </p:nvSpPr>
        <p:spPr/>
        <p:txBody>
          <a:bodyPr/>
          <a:lstStyle/>
          <a:p>
            <a:r>
              <a:rPr lang="en-US" dirty="0"/>
              <a:t>Less Convenient</a:t>
            </a:r>
            <a:endParaRPr lang="ru-RU" dirty="0"/>
          </a:p>
        </p:txBody>
      </p:sp>
      <p:sp>
        <p:nvSpPr>
          <p:cNvPr id="7" name="Text Placeholder 6">
            <a:extLst>
              <a:ext uri="{FF2B5EF4-FFF2-40B4-BE49-F238E27FC236}">
                <a16:creationId xmlns:a16="http://schemas.microsoft.com/office/drawing/2014/main" id="{0E54CFD7-6E7E-4807-931A-D37D987643BB}"/>
              </a:ext>
            </a:extLst>
          </p:cNvPr>
          <p:cNvSpPr>
            <a:spLocks noGrp="1"/>
          </p:cNvSpPr>
          <p:nvPr>
            <p:ph type="body" sz="quarter" idx="37"/>
          </p:nvPr>
        </p:nvSpPr>
        <p:spPr/>
        <p:txBody>
          <a:bodyPr/>
          <a:lstStyle/>
          <a:p>
            <a:r>
              <a:rPr lang="en-US" dirty="0"/>
              <a:t>More Expensive</a:t>
            </a:r>
            <a:endParaRPr lang="ru-RU" dirty="0"/>
          </a:p>
        </p:txBody>
      </p:sp>
      <p:sp>
        <p:nvSpPr>
          <p:cNvPr id="8" name="Text Placeholder 7">
            <a:extLst>
              <a:ext uri="{FF2B5EF4-FFF2-40B4-BE49-F238E27FC236}">
                <a16:creationId xmlns:a16="http://schemas.microsoft.com/office/drawing/2014/main" id="{C2C3A749-93D5-46CF-8551-0D230DB2102F}"/>
              </a:ext>
            </a:extLst>
          </p:cNvPr>
          <p:cNvSpPr>
            <a:spLocks noGrp="1"/>
          </p:cNvSpPr>
          <p:nvPr>
            <p:ph type="body" sz="quarter" idx="38"/>
          </p:nvPr>
        </p:nvSpPr>
        <p:spPr/>
        <p:txBody>
          <a:bodyPr/>
          <a:lstStyle/>
          <a:p>
            <a:r>
              <a:rPr lang="en-US" dirty="0"/>
              <a:t>Less Expensive</a:t>
            </a:r>
            <a:endParaRPr lang="ru-RU" dirty="0"/>
          </a:p>
        </p:txBody>
      </p:sp>
      <p:sp>
        <p:nvSpPr>
          <p:cNvPr id="10" name="Picture Placeholder 9" descr="Company logo">
            <a:extLst>
              <a:ext uri="{FF2B5EF4-FFF2-40B4-BE49-F238E27FC236}">
                <a16:creationId xmlns:a16="http://schemas.microsoft.com/office/drawing/2014/main" id="{396203EC-02BB-40D3-AE1C-F6B730C11CD1}"/>
              </a:ext>
            </a:extLst>
          </p:cNvPr>
          <p:cNvSpPr>
            <a:spLocks noGrp="1"/>
          </p:cNvSpPr>
          <p:nvPr>
            <p:ph type="pic" sz="quarter" idx="40"/>
          </p:nvPr>
        </p:nvSpPr>
        <p:spPr/>
      </p:sp>
      <p:sp>
        <p:nvSpPr>
          <p:cNvPr id="9" name="Picture Placeholder 8" descr="Company logo">
            <a:extLst>
              <a:ext uri="{FF2B5EF4-FFF2-40B4-BE49-F238E27FC236}">
                <a16:creationId xmlns:a16="http://schemas.microsoft.com/office/drawing/2014/main" id="{8C26C884-9148-4F3F-AC5A-8C4DFA1BEEB6}"/>
              </a:ext>
            </a:extLst>
          </p:cNvPr>
          <p:cNvSpPr>
            <a:spLocks noGrp="1"/>
          </p:cNvSpPr>
          <p:nvPr>
            <p:ph type="pic" sz="quarter" idx="39"/>
          </p:nvPr>
        </p:nvSpPr>
        <p:spPr/>
      </p:sp>
      <p:sp>
        <p:nvSpPr>
          <p:cNvPr id="11" name="Picture Placeholder 10" descr="Company logo">
            <a:extLst>
              <a:ext uri="{FF2B5EF4-FFF2-40B4-BE49-F238E27FC236}">
                <a16:creationId xmlns:a16="http://schemas.microsoft.com/office/drawing/2014/main" id="{2F4F8441-6FA5-4DFA-8EA8-B0D8C49AEEF3}"/>
              </a:ext>
            </a:extLst>
          </p:cNvPr>
          <p:cNvSpPr>
            <a:spLocks noGrp="1"/>
          </p:cNvSpPr>
          <p:nvPr>
            <p:ph type="pic" sz="quarter" idx="41"/>
          </p:nvPr>
        </p:nvSpPr>
        <p:spPr/>
      </p:sp>
      <p:sp>
        <p:nvSpPr>
          <p:cNvPr id="12" name="Picture Placeholder 11" descr="Company logo">
            <a:extLst>
              <a:ext uri="{FF2B5EF4-FFF2-40B4-BE49-F238E27FC236}">
                <a16:creationId xmlns:a16="http://schemas.microsoft.com/office/drawing/2014/main" id="{27479C00-4603-4E2A-B6A5-5F55FCE01B9F}"/>
              </a:ext>
            </a:extLst>
          </p:cNvPr>
          <p:cNvSpPr>
            <a:spLocks noGrp="1"/>
          </p:cNvSpPr>
          <p:nvPr>
            <p:ph type="pic" sz="quarter" idx="42"/>
          </p:nvPr>
        </p:nvSpPr>
        <p:spPr/>
      </p:sp>
      <p:sp>
        <p:nvSpPr>
          <p:cNvPr id="13" name="Picture Placeholder 12" descr="Company logo">
            <a:extLst>
              <a:ext uri="{FF2B5EF4-FFF2-40B4-BE49-F238E27FC236}">
                <a16:creationId xmlns:a16="http://schemas.microsoft.com/office/drawing/2014/main" id="{D20BEFA1-E06F-4420-A2BC-9369CB34A6A6}"/>
              </a:ext>
            </a:extLst>
          </p:cNvPr>
          <p:cNvSpPr>
            <a:spLocks noGrp="1"/>
          </p:cNvSpPr>
          <p:nvPr>
            <p:ph type="pic" sz="quarter" idx="43"/>
          </p:nvPr>
        </p:nvSpPr>
        <p:spPr/>
      </p:sp>
      <p:sp>
        <p:nvSpPr>
          <p:cNvPr id="14" name="Picture Placeholder 13" descr="Company logo">
            <a:extLst>
              <a:ext uri="{FF2B5EF4-FFF2-40B4-BE49-F238E27FC236}">
                <a16:creationId xmlns:a16="http://schemas.microsoft.com/office/drawing/2014/main" id="{1492E670-2A63-4A5B-84F8-40D1D356DD70}"/>
              </a:ext>
            </a:extLst>
          </p:cNvPr>
          <p:cNvSpPr>
            <a:spLocks noGrp="1"/>
          </p:cNvSpPr>
          <p:nvPr>
            <p:ph type="pic" sz="quarter" idx="44"/>
          </p:nvPr>
        </p:nvSpPr>
        <p:spPr/>
      </p:sp>
      <p:pic>
        <p:nvPicPr>
          <p:cNvPr id="19" name="Picture Placeholder 18" descr="Company logo">
            <a:extLst>
              <a:ext uri="{FF2B5EF4-FFF2-40B4-BE49-F238E27FC236}">
                <a16:creationId xmlns:a16="http://schemas.microsoft.com/office/drawing/2014/main" id="{FB8F9300-20E5-4289-88D4-0A487BC94813}"/>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359" b="359"/>
          <a:stretch>
            <a:fillRect/>
          </a:stretch>
        </p:blipFill>
        <p:spPr/>
      </p:pic>
      <p:pic>
        <p:nvPicPr>
          <p:cNvPr id="17" name="Picture Placeholder 16" descr="Company logo">
            <a:extLst>
              <a:ext uri="{FF2B5EF4-FFF2-40B4-BE49-F238E27FC236}">
                <a16:creationId xmlns:a16="http://schemas.microsoft.com/office/drawing/2014/main" id="{A60761E7-A6DB-477C-BA1C-6A991305A07A}"/>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4E27A81B-73E9-4778-9413-8ED93DC5A19E}"/>
              </a:ext>
            </a:extLst>
          </p:cNvPr>
          <p:cNvSpPr>
            <a:spLocks noGrp="1"/>
          </p:cNvSpPr>
          <p:nvPr>
            <p:ph type="sldNum" sz="quarter" idx="12"/>
          </p:nvPr>
        </p:nvSpPr>
        <p:spPr/>
        <p:txBody>
          <a:bodyPr/>
          <a:lstStyle/>
          <a:p>
            <a:fld id="{F470E458-E7C2-4395-B75D-476A174CEE45}" type="slidenum">
              <a:rPr lang="ru-RU" smtClean="0"/>
              <a:t>24</a:t>
            </a:fld>
            <a:endParaRPr lang="ru-RU"/>
          </a:p>
        </p:txBody>
      </p:sp>
    </p:spTree>
    <p:extLst>
      <p:ext uri="{BB962C8B-B14F-4D97-AF65-F5344CB8AC3E}">
        <p14:creationId xmlns:p14="http://schemas.microsoft.com/office/powerpoint/2010/main" val="61973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6ABE-4870-48E3-AE47-ED2EA02CC6AD}"/>
              </a:ext>
            </a:extLst>
          </p:cNvPr>
          <p:cNvSpPr>
            <a:spLocks noGrp="1"/>
          </p:cNvSpPr>
          <p:nvPr>
            <p:ph type="title"/>
          </p:nvPr>
        </p:nvSpPr>
        <p:spPr/>
        <p:txBody>
          <a:bodyPr/>
          <a:lstStyle/>
          <a:p>
            <a:r>
              <a:rPr lang="en-US" dirty="0"/>
              <a:t>GROWTH STRATEGY</a:t>
            </a:r>
            <a:endParaRPr lang="ru-RU" dirty="0"/>
          </a:p>
        </p:txBody>
      </p:sp>
      <p:sp>
        <p:nvSpPr>
          <p:cNvPr id="6" name="Text Placeholder 5">
            <a:extLst>
              <a:ext uri="{FF2B5EF4-FFF2-40B4-BE49-F238E27FC236}">
                <a16:creationId xmlns:a16="http://schemas.microsoft.com/office/drawing/2014/main" id="{DF73EE7D-715B-4F0C-BBAE-3F6CEF2EAA38}"/>
              </a:ext>
            </a:extLst>
          </p:cNvPr>
          <p:cNvSpPr>
            <a:spLocks noGrp="1"/>
          </p:cNvSpPr>
          <p:nvPr>
            <p:ph type="body" sz="half" idx="34"/>
          </p:nvPr>
        </p:nvSpPr>
        <p:spPr/>
        <p:txBody>
          <a:bodyPr>
            <a:normAutofit lnSpcReduction="10000"/>
          </a:bodyPr>
          <a:lstStyle/>
          <a:p>
            <a:r>
              <a:rPr lang="en-US" dirty="0"/>
              <a:t>SECTION 1 TITLE</a:t>
            </a:r>
            <a:endParaRPr lang="ru-RU" dirty="0"/>
          </a:p>
        </p:txBody>
      </p:sp>
      <p:sp>
        <p:nvSpPr>
          <p:cNvPr id="7" name="Subtitle 6">
            <a:extLst>
              <a:ext uri="{FF2B5EF4-FFF2-40B4-BE49-F238E27FC236}">
                <a16:creationId xmlns:a16="http://schemas.microsoft.com/office/drawing/2014/main" id="{677202F6-8F9E-4770-9A40-2350B0CFAF0D}"/>
              </a:ext>
            </a:extLst>
          </p:cNvPr>
          <p:cNvSpPr>
            <a:spLocks noGrp="1"/>
          </p:cNvSpPr>
          <p:nvPr>
            <p:ph type="subTitle" idx="1"/>
          </p:nvPr>
        </p:nvSpPr>
        <p:spPr/>
        <p:txBody>
          <a:bodyPr>
            <a:noAutofit/>
          </a:bodyPr>
          <a:lstStyle/>
          <a:p>
            <a:r>
              <a:rPr lang="en-US" dirty="0"/>
              <a:t>Section 1 Subtitle</a:t>
            </a:r>
            <a:endParaRPr lang="ru-RU" dirty="0"/>
          </a:p>
        </p:txBody>
      </p:sp>
      <p:sp>
        <p:nvSpPr>
          <p:cNvPr id="5" name="Text Placeholder 4">
            <a:extLst>
              <a:ext uri="{FF2B5EF4-FFF2-40B4-BE49-F238E27FC236}">
                <a16:creationId xmlns:a16="http://schemas.microsoft.com/office/drawing/2014/main" id="{F9BCF5CE-5EA9-40F1-9E42-36106966FD43}"/>
              </a:ext>
            </a:extLst>
          </p:cNvPr>
          <p:cNvSpPr>
            <a:spLocks noGrp="1"/>
          </p:cNvSpPr>
          <p:nvPr>
            <p:ph type="body" sz="quarter" idx="15"/>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endParaRPr lang="ru-RU" dirty="0"/>
          </a:p>
        </p:txBody>
      </p:sp>
      <p:sp>
        <p:nvSpPr>
          <p:cNvPr id="10" name="Text Placeholder 9">
            <a:extLst>
              <a:ext uri="{FF2B5EF4-FFF2-40B4-BE49-F238E27FC236}">
                <a16:creationId xmlns:a16="http://schemas.microsoft.com/office/drawing/2014/main" id="{DBE8B473-0AA1-4E98-B9C0-5A3D44AF5998}"/>
              </a:ext>
            </a:extLst>
          </p:cNvPr>
          <p:cNvSpPr>
            <a:spLocks noGrp="1"/>
          </p:cNvSpPr>
          <p:nvPr>
            <p:ph type="body" sz="half" idx="60"/>
          </p:nvPr>
        </p:nvSpPr>
        <p:spPr/>
        <p:txBody>
          <a:bodyPr>
            <a:normAutofit lnSpcReduction="10000"/>
          </a:bodyPr>
          <a:lstStyle/>
          <a:p>
            <a:r>
              <a:rPr lang="en-US" dirty="0"/>
              <a:t>SECTION 2 TITLE</a:t>
            </a:r>
            <a:endParaRPr lang="ru-RU" dirty="0"/>
          </a:p>
        </p:txBody>
      </p:sp>
      <p:sp>
        <p:nvSpPr>
          <p:cNvPr id="12" name="Text Placeholder 11">
            <a:extLst>
              <a:ext uri="{FF2B5EF4-FFF2-40B4-BE49-F238E27FC236}">
                <a16:creationId xmlns:a16="http://schemas.microsoft.com/office/drawing/2014/main" id="{2CB1B9B2-128F-445B-A293-28743AAAAB39}"/>
              </a:ext>
            </a:extLst>
          </p:cNvPr>
          <p:cNvSpPr>
            <a:spLocks noGrp="1"/>
          </p:cNvSpPr>
          <p:nvPr>
            <p:ph type="body" sz="quarter" idx="62"/>
          </p:nvPr>
        </p:nvSpPr>
        <p:spPr/>
        <p:txBody>
          <a:bodyPr/>
          <a:lstStyle/>
          <a:p>
            <a:r>
              <a:rPr lang="en-US" dirty="0"/>
              <a:t>Section 2 Subtitle</a:t>
            </a:r>
            <a:endParaRPr lang="ru-RU" dirty="0"/>
          </a:p>
        </p:txBody>
      </p:sp>
      <p:sp>
        <p:nvSpPr>
          <p:cNvPr id="8" name="Text Placeholder 7">
            <a:extLst>
              <a:ext uri="{FF2B5EF4-FFF2-40B4-BE49-F238E27FC236}">
                <a16:creationId xmlns:a16="http://schemas.microsoft.com/office/drawing/2014/main" id="{B7C77058-E6FD-424F-930D-E04F60E90345}"/>
              </a:ext>
            </a:extLst>
          </p:cNvPr>
          <p:cNvSpPr>
            <a:spLocks noGrp="1"/>
          </p:cNvSpPr>
          <p:nvPr>
            <p:ph type="body" sz="quarter" idx="57"/>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11" name="Text Placeholder 10">
            <a:extLst>
              <a:ext uri="{FF2B5EF4-FFF2-40B4-BE49-F238E27FC236}">
                <a16:creationId xmlns:a16="http://schemas.microsoft.com/office/drawing/2014/main" id="{183C1FB1-6510-4278-81B4-18C321411615}"/>
              </a:ext>
            </a:extLst>
          </p:cNvPr>
          <p:cNvSpPr>
            <a:spLocks noGrp="1"/>
          </p:cNvSpPr>
          <p:nvPr>
            <p:ph type="body" sz="half" idx="61"/>
          </p:nvPr>
        </p:nvSpPr>
        <p:spPr/>
        <p:txBody>
          <a:bodyPr>
            <a:normAutofit lnSpcReduction="10000"/>
          </a:bodyPr>
          <a:lstStyle/>
          <a:p>
            <a:r>
              <a:rPr lang="en-US" dirty="0"/>
              <a:t>SECTION 3 TITLE</a:t>
            </a:r>
            <a:endParaRPr lang="ru-RU" dirty="0"/>
          </a:p>
        </p:txBody>
      </p:sp>
      <p:sp>
        <p:nvSpPr>
          <p:cNvPr id="13" name="Text Placeholder 12">
            <a:extLst>
              <a:ext uri="{FF2B5EF4-FFF2-40B4-BE49-F238E27FC236}">
                <a16:creationId xmlns:a16="http://schemas.microsoft.com/office/drawing/2014/main" id="{80BDF6B8-56DD-4770-A458-4C89F5E2E9E4}"/>
              </a:ext>
            </a:extLst>
          </p:cNvPr>
          <p:cNvSpPr>
            <a:spLocks noGrp="1"/>
          </p:cNvSpPr>
          <p:nvPr>
            <p:ph type="body" sz="quarter" idx="63"/>
          </p:nvPr>
        </p:nvSpPr>
        <p:spPr/>
        <p:txBody>
          <a:bodyPr/>
          <a:lstStyle/>
          <a:p>
            <a:r>
              <a:rPr lang="en-US" dirty="0"/>
              <a:t>Section 3 Subtitle</a:t>
            </a:r>
            <a:endParaRPr lang="ru-RU" dirty="0"/>
          </a:p>
        </p:txBody>
      </p:sp>
      <p:sp>
        <p:nvSpPr>
          <p:cNvPr id="9" name="Text Placeholder 8">
            <a:extLst>
              <a:ext uri="{FF2B5EF4-FFF2-40B4-BE49-F238E27FC236}">
                <a16:creationId xmlns:a16="http://schemas.microsoft.com/office/drawing/2014/main" id="{F2EBD8A8-1170-4E7C-B365-BF1B6CF26436}"/>
              </a:ext>
            </a:extLst>
          </p:cNvPr>
          <p:cNvSpPr>
            <a:spLocks noGrp="1"/>
          </p:cNvSpPr>
          <p:nvPr>
            <p:ph type="body" sz="quarter" idx="59"/>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5" name="Picture Placeholder 14" descr="Company logo">
            <a:extLst>
              <a:ext uri="{FF2B5EF4-FFF2-40B4-BE49-F238E27FC236}">
                <a16:creationId xmlns:a16="http://schemas.microsoft.com/office/drawing/2014/main" id="{630EAC36-F761-40CC-8BBD-018A43BC1D34}"/>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CBC537DE-195A-4043-B5BF-124CAA94D18D}"/>
              </a:ext>
            </a:extLst>
          </p:cNvPr>
          <p:cNvSpPr>
            <a:spLocks noGrp="1"/>
          </p:cNvSpPr>
          <p:nvPr>
            <p:ph type="sldNum" sz="quarter" idx="12"/>
          </p:nvPr>
        </p:nvSpPr>
        <p:spPr/>
        <p:txBody>
          <a:bodyPr/>
          <a:lstStyle/>
          <a:p>
            <a:fld id="{F470E458-E7C2-4395-B75D-476A174CEE45}" type="slidenum">
              <a:rPr lang="ru-RU" smtClean="0"/>
              <a:t>25</a:t>
            </a:fld>
            <a:endParaRPr lang="ru-RU"/>
          </a:p>
        </p:txBody>
      </p:sp>
    </p:spTree>
    <p:extLst>
      <p:ext uri="{BB962C8B-B14F-4D97-AF65-F5344CB8AC3E}">
        <p14:creationId xmlns:p14="http://schemas.microsoft.com/office/powerpoint/2010/main" val="229432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EB91-CF57-4FA9-BFF4-3111C9799E2D}"/>
              </a:ext>
            </a:extLst>
          </p:cNvPr>
          <p:cNvSpPr>
            <a:spLocks noGrp="1"/>
          </p:cNvSpPr>
          <p:nvPr>
            <p:ph type="title"/>
          </p:nvPr>
        </p:nvSpPr>
        <p:spPr/>
        <p:txBody>
          <a:bodyPr/>
          <a:lstStyle/>
          <a:p>
            <a:r>
              <a:rPr lang="en-US" dirty="0"/>
              <a:t>TRACTION</a:t>
            </a:r>
            <a:endParaRPr lang="ru-RU" dirty="0"/>
          </a:p>
        </p:txBody>
      </p:sp>
      <p:sp>
        <p:nvSpPr>
          <p:cNvPr id="5" name="Text Placeholder 4">
            <a:extLst>
              <a:ext uri="{FF2B5EF4-FFF2-40B4-BE49-F238E27FC236}">
                <a16:creationId xmlns:a16="http://schemas.microsoft.com/office/drawing/2014/main" id="{A005120D-D849-483E-BB6C-91BBEB1B338A}"/>
              </a:ext>
            </a:extLst>
          </p:cNvPr>
          <p:cNvSpPr>
            <a:spLocks noGrp="1"/>
          </p:cNvSpPr>
          <p:nvPr>
            <p:ph type="body" sz="quarter" idx="49"/>
          </p:nvPr>
        </p:nvSpPr>
        <p:spPr>
          <a:xfrm>
            <a:off x="838206" y="1893552"/>
            <a:ext cx="5220000" cy="343264"/>
          </a:xfrm>
        </p:spPr>
        <p:txBody>
          <a:bodyPr/>
          <a:lstStyle/>
          <a:p>
            <a:r>
              <a:rPr lang="en-US" dirty="0"/>
              <a:t>Key Metrics</a:t>
            </a:r>
            <a:endParaRPr lang="ru-RU" dirty="0"/>
          </a:p>
        </p:txBody>
      </p:sp>
      <p:graphicFrame>
        <p:nvGraphicFramePr>
          <p:cNvPr id="11" name="Content Placeholder 10">
            <a:extLst>
              <a:ext uri="{FF2B5EF4-FFF2-40B4-BE49-F238E27FC236}">
                <a16:creationId xmlns:a16="http://schemas.microsoft.com/office/drawing/2014/main" id="{40152035-8784-41EB-8D59-C02CA7F09264}"/>
              </a:ext>
            </a:extLst>
          </p:cNvPr>
          <p:cNvGraphicFramePr>
            <a:graphicFrameLocks noGrp="1"/>
          </p:cNvGraphicFramePr>
          <p:nvPr>
            <p:ph sz="half" idx="1"/>
            <p:extLst>
              <p:ext uri="{D42A27DB-BD31-4B8C-83A1-F6EECF244321}">
                <p14:modId xmlns:p14="http://schemas.microsoft.com/office/powerpoint/2010/main" val="811102531"/>
              </p:ext>
            </p:extLst>
          </p:nvPr>
        </p:nvGraphicFramePr>
        <p:xfrm>
          <a:off x="943518" y="2416267"/>
          <a:ext cx="5480140" cy="2372360"/>
        </p:xfrm>
        <a:graphic>
          <a:graphicData uri="http://schemas.openxmlformats.org/drawingml/2006/table">
            <a:tbl>
              <a:tblPr firstRow="1" bandRow="1">
                <a:tableStyleId>{5C22544A-7EE6-4342-B048-85BDC9FD1C3A}</a:tableStyleId>
              </a:tblPr>
              <a:tblGrid>
                <a:gridCol w="1096028">
                  <a:extLst>
                    <a:ext uri="{9D8B030D-6E8A-4147-A177-3AD203B41FA5}">
                      <a16:colId xmlns:a16="http://schemas.microsoft.com/office/drawing/2014/main" val="1787405499"/>
                    </a:ext>
                  </a:extLst>
                </a:gridCol>
                <a:gridCol w="1096028">
                  <a:extLst>
                    <a:ext uri="{9D8B030D-6E8A-4147-A177-3AD203B41FA5}">
                      <a16:colId xmlns:a16="http://schemas.microsoft.com/office/drawing/2014/main" val="2598168381"/>
                    </a:ext>
                  </a:extLst>
                </a:gridCol>
                <a:gridCol w="1096028">
                  <a:extLst>
                    <a:ext uri="{9D8B030D-6E8A-4147-A177-3AD203B41FA5}">
                      <a16:colId xmlns:a16="http://schemas.microsoft.com/office/drawing/2014/main" val="516535987"/>
                    </a:ext>
                  </a:extLst>
                </a:gridCol>
                <a:gridCol w="1096028">
                  <a:extLst>
                    <a:ext uri="{9D8B030D-6E8A-4147-A177-3AD203B41FA5}">
                      <a16:colId xmlns:a16="http://schemas.microsoft.com/office/drawing/2014/main" val="397867630"/>
                    </a:ext>
                  </a:extLst>
                </a:gridCol>
                <a:gridCol w="1096028">
                  <a:extLst>
                    <a:ext uri="{9D8B030D-6E8A-4147-A177-3AD203B41FA5}">
                      <a16:colId xmlns:a16="http://schemas.microsoft.com/office/drawing/2014/main" val="3346530540"/>
                    </a:ext>
                  </a:extLst>
                </a:gridCol>
              </a:tblGrid>
              <a:tr h="370840">
                <a:tc>
                  <a:txBody>
                    <a:bodyPr/>
                    <a:lstStyle/>
                    <a:p>
                      <a:pPr algn="ctr"/>
                      <a:endParaRPr lang="ru-RU" sz="1400" i="0" dirty="0">
                        <a:latin typeface="+mj-lt"/>
                      </a:endParaRPr>
                    </a:p>
                  </a:txBody>
                  <a:tcPr anchor="ctr">
                    <a:solidFill>
                      <a:srgbClr val="9D0000"/>
                    </a:solidFill>
                  </a:tcPr>
                </a:tc>
                <a:tc>
                  <a:txBody>
                    <a:bodyPr/>
                    <a:lstStyle/>
                    <a:p>
                      <a:pPr algn="ctr"/>
                      <a:r>
                        <a:rPr lang="en-US" sz="1400" b="1" i="0" kern="1200" dirty="0">
                          <a:solidFill>
                            <a:schemeClr val="lt1"/>
                          </a:solidFill>
                          <a:latin typeface="+mj-lt"/>
                          <a:ea typeface="+mn-ea"/>
                          <a:cs typeface="+mn-cs"/>
                        </a:rPr>
                        <a:t>Clients</a:t>
                      </a:r>
                      <a:endParaRPr lang="ru-RU" sz="1400" b="1" i="0" kern="1200" dirty="0">
                        <a:solidFill>
                          <a:schemeClr val="lt1"/>
                        </a:solidFill>
                        <a:latin typeface="+mj-lt"/>
                        <a:ea typeface="+mn-ea"/>
                        <a:cs typeface="+mn-cs"/>
                      </a:endParaRPr>
                    </a:p>
                  </a:txBody>
                  <a:tcPr anchor="ctr">
                    <a:solidFill>
                      <a:srgbClr val="9D0000"/>
                    </a:solidFill>
                  </a:tcPr>
                </a:tc>
                <a:tc>
                  <a:txBody>
                    <a:bodyPr/>
                    <a:lstStyle/>
                    <a:p>
                      <a:pPr algn="ctr"/>
                      <a:r>
                        <a:rPr lang="en-US" sz="1400" b="1" i="0" kern="1200" dirty="0">
                          <a:solidFill>
                            <a:schemeClr val="lt1"/>
                          </a:solidFill>
                          <a:latin typeface="+mj-lt"/>
                          <a:ea typeface="+mn-ea"/>
                          <a:cs typeface="+mn-cs"/>
                        </a:rPr>
                        <a:t>Orders</a:t>
                      </a:r>
                      <a:endParaRPr lang="ru-RU" sz="1400" b="1" i="0" kern="1200" dirty="0">
                        <a:solidFill>
                          <a:schemeClr val="lt1"/>
                        </a:solidFill>
                        <a:latin typeface="+mj-lt"/>
                        <a:ea typeface="+mn-ea"/>
                        <a:cs typeface="+mn-cs"/>
                      </a:endParaRPr>
                    </a:p>
                  </a:txBody>
                  <a:tcPr anchor="ctr">
                    <a:solidFill>
                      <a:srgbClr val="9D0000"/>
                    </a:solidFill>
                  </a:tcPr>
                </a:tc>
                <a:tc>
                  <a:txBody>
                    <a:bodyPr/>
                    <a:lstStyle/>
                    <a:p>
                      <a:pPr algn="ctr"/>
                      <a:r>
                        <a:rPr lang="en-US" sz="1400" b="1" i="0" kern="1200" dirty="0">
                          <a:solidFill>
                            <a:schemeClr val="lt1"/>
                          </a:solidFill>
                          <a:latin typeface="+mj-lt"/>
                          <a:ea typeface="+mn-ea"/>
                          <a:cs typeface="+mn-cs"/>
                        </a:rPr>
                        <a:t>Gross Revenue</a:t>
                      </a:r>
                      <a:endParaRPr lang="ru-RU" sz="1400" b="1" i="0" kern="1200" dirty="0">
                        <a:solidFill>
                          <a:schemeClr val="lt1"/>
                        </a:solidFill>
                        <a:latin typeface="+mj-lt"/>
                        <a:ea typeface="+mn-ea"/>
                        <a:cs typeface="+mn-cs"/>
                      </a:endParaRPr>
                    </a:p>
                  </a:txBody>
                  <a:tcPr anchor="ctr">
                    <a:solidFill>
                      <a:srgbClr val="9D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noProof="0" dirty="0">
                          <a:solidFill>
                            <a:schemeClr val="lt1"/>
                          </a:solidFill>
                          <a:latin typeface="+mj-lt"/>
                          <a:ea typeface="+mn-ea"/>
                          <a:cs typeface="+mn-cs"/>
                        </a:rPr>
                        <a:t>Net Revenue</a:t>
                      </a:r>
                      <a:endParaRPr lang="ru-RU" sz="1400" b="1" i="0" kern="1200" noProof="0" dirty="0">
                        <a:solidFill>
                          <a:schemeClr val="lt1"/>
                        </a:solidFill>
                        <a:latin typeface="+mj-lt"/>
                        <a:ea typeface="+mn-ea"/>
                        <a:cs typeface="+mn-cs"/>
                      </a:endParaRPr>
                    </a:p>
                  </a:txBody>
                  <a:tcPr anchor="ctr">
                    <a:solidFill>
                      <a:srgbClr val="9D0000"/>
                    </a:solidFill>
                  </a:tcPr>
                </a:tc>
                <a:extLst>
                  <a:ext uri="{0D108BD9-81ED-4DB2-BD59-A6C34878D82A}">
                    <a16:rowId xmlns:a16="http://schemas.microsoft.com/office/drawing/2014/main" val="2673239030"/>
                  </a:ext>
                </a:extLst>
              </a:tr>
              <a:tr h="370840">
                <a:tc>
                  <a:txBody>
                    <a:bodyPr/>
                    <a:lstStyle/>
                    <a:p>
                      <a:pPr algn="ctr"/>
                      <a:r>
                        <a:rPr kumimoji="0" lang="ru-RU" sz="1400" b="1" i="0" u="none" strike="noStrike" kern="1200" cap="none" spc="0" normalizeH="0" baseline="0" dirty="0">
                          <a:ln>
                            <a:noFill/>
                          </a:ln>
                          <a:solidFill>
                            <a:srgbClr val="FCEDD4"/>
                          </a:solidFill>
                          <a:effectLst/>
                          <a:uLnTx/>
                          <a:uFillTx/>
                          <a:latin typeface="+mj-lt"/>
                          <a:ea typeface="+mn-ea"/>
                          <a:cs typeface="+mn-cs"/>
                        </a:rPr>
                        <a:t>20</a:t>
                      </a:r>
                      <a:r>
                        <a:rPr kumimoji="0" lang="en-US" sz="1400" b="1" i="0" u="none" strike="noStrike" kern="1200" cap="none" spc="0" normalizeH="0" baseline="0" dirty="0">
                          <a:ln>
                            <a:noFill/>
                          </a:ln>
                          <a:solidFill>
                            <a:srgbClr val="FCEDD4"/>
                          </a:solidFill>
                          <a:effectLst/>
                          <a:uLnTx/>
                          <a:uFillTx/>
                          <a:latin typeface="+mj-lt"/>
                          <a:ea typeface="+mn-ea"/>
                          <a:cs typeface="+mn-cs"/>
                        </a:rPr>
                        <a:t>X</a:t>
                      </a:r>
                      <a:r>
                        <a:rPr kumimoji="0" lang="en-US" sz="1400" b="1" i="0" u="none" strike="noStrike" kern="1200" cap="none" spc="0" normalizeH="0" baseline="0" dirty="0">
                          <a:ln>
                            <a:noFill/>
                          </a:ln>
                          <a:solidFill>
                            <a:srgbClr val="FCEDD4"/>
                          </a:solidFill>
                          <a:effectLst/>
                          <a:uLnTx/>
                          <a:uFillTx/>
                          <a:latin typeface="Adobe Garamond Pro"/>
                          <a:ea typeface="+mn-ea"/>
                          <a:cs typeface="+mn-cs"/>
                        </a:rPr>
                        <a:t>X</a:t>
                      </a:r>
                      <a:endParaRPr kumimoji="0" lang="ru-RU" sz="1400" b="1" i="0" u="none" strike="noStrike" kern="1200" cap="none" spc="0" normalizeH="0" baseline="0" dirty="0">
                        <a:ln>
                          <a:noFill/>
                        </a:ln>
                        <a:solidFill>
                          <a:srgbClr val="FCEDD4"/>
                        </a:solidFill>
                        <a:effectLst/>
                        <a:uLnTx/>
                        <a:uFillTx/>
                        <a:latin typeface="+mj-lt"/>
                        <a:ea typeface="+mn-ea"/>
                        <a:cs typeface="+mn-cs"/>
                      </a:endParaRPr>
                    </a:p>
                  </a:txBody>
                  <a:tcPr anchor="ctr">
                    <a:solidFill>
                      <a:srgbClr val="8D6347"/>
                    </a:solidFill>
                  </a:tcPr>
                </a:tc>
                <a:tc>
                  <a:txBody>
                    <a:bodyPr/>
                    <a:lstStyle/>
                    <a:p>
                      <a:pPr algn="r"/>
                      <a:r>
                        <a:rPr lang="en-US" sz="1400" b="0" i="0" dirty="0">
                          <a:solidFill>
                            <a:srgbClr val="8D6347"/>
                          </a:solidFill>
                          <a:latin typeface="+mn-lt"/>
                          <a:cs typeface="Segoe UI Light" panose="020B0502040204020203" pitchFamily="34" charset="0"/>
                        </a:rPr>
                        <a:t>10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100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$ 10,000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$ 7,000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extLst>
                  <a:ext uri="{0D108BD9-81ED-4DB2-BD59-A6C34878D82A}">
                    <a16:rowId xmlns:a16="http://schemas.microsoft.com/office/drawing/2014/main" val="299645828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55939"/>
                    </a:solidFill>
                  </a:tcPr>
                </a:tc>
                <a:tc>
                  <a:txBody>
                    <a:bodyPr/>
                    <a:lstStyle/>
                    <a:p>
                      <a:pPr algn="r"/>
                      <a:r>
                        <a:rPr lang="en-US" sz="1400" b="0" i="0" dirty="0">
                          <a:solidFill>
                            <a:srgbClr val="8D6347"/>
                          </a:solidFill>
                          <a:latin typeface="+mn-lt"/>
                          <a:cs typeface="Segoe UI Light" panose="020B0502040204020203" pitchFamily="34" charset="0"/>
                        </a:rPr>
                        <a:t>20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algn="r"/>
                      <a:r>
                        <a:rPr lang="en-US" sz="1400" b="0" i="0" dirty="0">
                          <a:solidFill>
                            <a:srgbClr val="8D6347"/>
                          </a:solidFill>
                          <a:latin typeface="+mn-lt"/>
                          <a:cs typeface="Segoe UI Light" panose="020B0502040204020203" pitchFamily="34" charset="0"/>
                        </a:rPr>
                        <a:t>200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$ 20,000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$ 16,000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extLst>
                  <a:ext uri="{0D108BD9-81ED-4DB2-BD59-A6C34878D82A}">
                    <a16:rowId xmlns:a16="http://schemas.microsoft.com/office/drawing/2014/main" val="2279949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D6347"/>
                    </a:solidFill>
                  </a:tcPr>
                </a:tc>
                <a:tc>
                  <a:txBody>
                    <a:bodyPr/>
                    <a:lstStyle/>
                    <a:p>
                      <a:pPr algn="r"/>
                      <a:r>
                        <a:rPr lang="en-US" sz="1400" b="0" i="0" dirty="0">
                          <a:solidFill>
                            <a:srgbClr val="8D6347"/>
                          </a:solidFill>
                          <a:latin typeface="+mn-lt"/>
                          <a:cs typeface="Segoe UI Light" panose="020B0502040204020203" pitchFamily="34" charset="0"/>
                        </a:rPr>
                        <a:t>30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300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$ 30,000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$ 25,000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extLst>
                  <a:ext uri="{0D108BD9-81ED-4DB2-BD59-A6C34878D82A}">
                    <a16:rowId xmlns:a16="http://schemas.microsoft.com/office/drawing/2014/main" val="27435847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55939"/>
                    </a:solidFill>
                  </a:tcPr>
                </a:tc>
                <a:tc>
                  <a:txBody>
                    <a:bodyPr/>
                    <a:lstStyle/>
                    <a:p>
                      <a:pPr algn="r"/>
                      <a:r>
                        <a:rPr lang="en-US" sz="1400" b="0" i="0" dirty="0">
                          <a:solidFill>
                            <a:srgbClr val="8D6347"/>
                          </a:solidFill>
                          <a:latin typeface="+mn-lt"/>
                          <a:cs typeface="Segoe UI Light" panose="020B0502040204020203" pitchFamily="34" charset="0"/>
                        </a:rPr>
                        <a:t>40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algn="r"/>
                      <a:r>
                        <a:rPr lang="en-US" sz="1400" b="0" i="0" dirty="0">
                          <a:solidFill>
                            <a:srgbClr val="8D6347"/>
                          </a:solidFill>
                          <a:latin typeface="+mn-lt"/>
                          <a:cs typeface="Segoe UI Light" panose="020B0502040204020203" pitchFamily="34" charset="0"/>
                        </a:rPr>
                        <a:t>400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$ 40,000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$ 30,000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extLst>
                  <a:ext uri="{0D108BD9-81ED-4DB2-BD59-A6C34878D82A}">
                    <a16:rowId xmlns:a16="http://schemas.microsoft.com/office/drawing/2014/main" val="23431633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D6347"/>
                    </a:solidFill>
                  </a:tcPr>
                </a:tc>
                <a:tc>
                  <a:txBody>
                    <a:bodyPr/>
                    <a:lstStyle/>
                    <a:p>
                      <a:pPr algn="r"/>
                      <a:r>
                        <a:rPr lang="en-US" sz="1400" b="0" i="0" dirty="0">
                          <a:solidFill>
                            <a:srgbClr val="8D6347"/>
                          </a:solidFill>
                          <a:latin typeface="+mn-lt"/>
                          <a:cs typeface="Segoe UI Light" panose="020B0502040204020203" pitchFamily="34" charset="0"/>
                        </a:rPr>
                        <a:t>50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500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$ 50,000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$ 40,000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extLst>
                  <a:ext uri="{0D108BD9-81ED-4DB2-BD59-A6C34878D82A}">
                    <a16:rowId xmlns:a16="http://schemas.microsoft.com/office/drawing/2014/main" val="938658192"/>
                  </a:ext>
                </a:extLst>
              </a:tr>
            </a:tbl>
          </a:graphicData>
        </a:graphic>
      </p:graphicFrame>
      <p:sp>
        <p:nvSpPr>
          <p:cNvPr id="6" name="Text Placeholder 5">
            <a:extLst>
              <a:ext uri="{FF2B5EF4-FFF2-40B4-BE49-F238E27FC236}">
                <a16:creationId xmlns:a16="http://schemas.microsoft.com/office/drawing/2014/main" id="{42EAD4B7-DE07-4DB2-AC82-4872934A8779}"/>
              </a:ext>
            </a:extLst>
          </p:cNvPr>
          <p:cNvSpPr>
            <a:spLocks noGrp="1"/>
          </p:cNvSpPr>
          <p:nvPr>
            <p:ph type="body" sz="quarter" idx="52"/>
          </p:nvPr>
        </p:nvSpPr>
        <p:spPr>
          <a:xfrm>
            <a:off x="6917622" y="1893552"/>
            <a:ext cx="4492016" cy="400994"/>
          </a:xfrm>
        </p:spPr>
        <p:txBody>
          <a:bodyPr/>
          <a:lstStyle/>
          <a:p>
            <a:r>
              <a:rPr lang="en-US" dirty="0"/>
              <a:t>Revenue by Year</a:t>
            </a:r>
            <a:endParaRPr lang="ru-RU" dirty="0"/>
          </a:p>
        </p:txBody>
      </p:sp>
      <p:graphicFrame>
        <p:nvGraphicFramePr>
          <p:cNvPr id="14" name="Content Placeholder 13" descr="Chart">
            <a:extLst>
              <a:ext uri="{FF2B5EF4-FFF2-40B4-BE49-F238E27FC236}">
                <a16:creationId xmlns:a16="http://schemas.microsoft.com/office/drawing/2014/main" id="{7D8930C9-2110-4A81-93B3-6B4477D7AB66}"/>
              </a:ext>
            </a:extLst>
          </p:cNvPr>
          <p:cNvGraphicFramePr>
            <a:graphicFrameLocks noGrp="1"/>
          </p:cNvGraphicFramePr>
          <p:nvPr>
            <p:ph sz="half" idx="57"/>
            <p:extLst>
              <p:ext uri="{D42A27DB-BD31-4B8C-83A1-F6EECF244321}">
                <p14:modId xmlns:p14="http://schemas.microsoft.com/office/powerpoint/2010/main" val="3014350507"/>
              </p:ext>
            </p:extLst>
          </p:nvPr>
        </p:nvGraphicFramePr>
        <p:xfrm>
          <a:off x="6921871" y="2294546"/>
          <a:ext cx="4600702" cy="2881036"/>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Placeholder 9" descr="Company logo">
            <a:extLst>
              <a:ext uri="{FF2B5EF4-FFF2-40B4-BE49-F238E27FC236}">
                <a16:creationId xmlns:a16="http://schemas.microsoft.com/office/drawing/2014/main" id="{55D2E66B-1EB2-4EE3-8B3F-AA334ACA0543}"/>
              </a:ext>
            </a:extLst>
          </p:cNvPr>
          <p:cNvPicPr>
            <a:picLocks noGrp="1" noChangeAspect="1"/>
          </p:cNvPicPr>
          <p:nvPr>
            <p:ph type="pic" sz="quarter" idx="56"/>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4" name="Slide Number Placeholder 3">
            <a:extLst>
              <a:ext uri="{FF2B5EF4-FFF2-40B4-BE49-F238E27FC236}">
                <a16:creationId xmlns:a16="http://schemas.microsoft.com/office/drawing/2014/main" id="{2D116CE0-41F4-4C5B-99E1-D5EB03B90437}"/>
              </a:ext>
            </a:extLst>
          </p:cNvPr>
          <p:cNvSpPr>
            <a:spLocks noGrp="1"/>
          </p:cNvSpPr>
          <p:nvPr>
            <p:ph type="sldNum" sz="quarter" idx="12"/>
          </p:nvPr>
        </p:nvSpPr>
        <p:spPr/>
        <p:txBody>
          <a:bodyPr/>
          <a:lstStyle/>
          <a:p>
            <a:fld id="{F470E458-E7C2-4395-B75D-476A174CEE45}" type="slidenum">
              <a:rPr lang="ru-RU" smtClean="0"/>
              <a:t>26</a:t>
            </a:fld>
            <a:endParaRPr lang="ru-RU"/>
          </a:p>
        </p:txBody>
      </p:sp>
    </p:spTree>
    <p:extLst>
      <p:ext uri="{BB962C8B-B14F-4D97-AF65-F5344CB8AC3E}">
        <p14:creationId xmlns:p14="http://schemas.microsoft.com/office/powerpoint/2010/main" val="373428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A8EF-BB79-496B-BDCB-D7B0EA27E9B2}"/>
              </a:ext>
            </a:extLst>
          </p:cNvPr>
          <p:cNvSpPr>
            <a:spLocks noGrp="1"/>
          </p:cNvSpPr>
          <p:nvPr>
            <p:ph type="title"/>
          </p:nvPr>
        </p:nvSpPr>
        <p:spPr/>
        <p:txBody>
          <a:bodyPr/>
          <a:lstStyle/>
          <a:p>
            <a:r>
              <a:rPr lang="en-US" dirty="0"/>
              <a:t>TIMELINE</a:t>
            </a:r>
            <a:endParaRPr lang="ru-RU" dirty="0"/>
          </a:p>
        </p:txBody>
      </p:sp>
      <p:sp>
        <p:nvSpPr>
          <p:cNvPr id="4" name="Subtitle 3">
            <a:extLst>
              <a:ext uri="{FF2B5EF4-FFF2-40B4-BE49-F238E27FC236}">
                <a16:creationId xmlns:a16="http://schemas.microsoft.com/office/drawing/2014/main" id="{AC5FF02E-6EA5-485E-9ACC-BE0A77CACFDB}"/>
              </a:ext>
            </a:extLst>
          </p:cNvPr>
          <p:cNvSpPr>
            <a:spLocks noGrp="1"/>
          </p:cNvSpPr>
          <p:nvPr>
            <p:ph type="subTitle" idx="15"/>
          </p:nvPr>
        </p:nvSpPr>
        <p:spPr/>
        <p:txBody>
          <a:bodyPr/>
          <a:lstStyle/>
          <a:p>
            <a:r>
              <a:rPr lang="en-US" dirty="0"/>
              <a:t>Your Subtitle Here</a:t>
            </a:r>
            <a:endParaRPr lang="ru-RU" dirty="0"/>
          </a:p>
        </p:txBody>
      </p:sp>
      <p:sp>
        <p:nvSpPr>
          <p:cNvPr id="8" name="Text Placeholder 7">
            <a:extLst>
              <a:ext uri="{FF2B5EF4-FFF2-40B4-BE49-F238E27FC236}">
                <a16:creationId xmlns:a16="http://schemas.microsoft.com/office/drawing/2014/main" id="{822EAD1C-2E2B-45B8-AC27-3017CA0A5E44}"/>
              </a:ext>
            </a:extLst>
          </p:cNvPr>
          <p:cNvSpPr>
            <a:spLocks noGrp="1"/>
          </p:cNvSpPr>
          <p:nvPr>
            <p:ph type="body" sz="half" idx="42"/>
          </p:nvPr>
        </p:nvSpPr>
        <p:spPr/>
        <p:txBody>
          <a:bodyPr/>
          <a:lstStyle/>
          <a:p>
            <a:r>
              <a:rPr lang="en-US" dirty="0"/>
              <a:t>YEAR</a:t>
            </a:r>
            <a:endParaRPr lang="ru-RU" dirty="0"/>
          </a:p>
        </p:txBody>
      </p:sp>
      <p:sp>
        <p:nvSpPr>
          <p:cNvPr id="9" name="Text Placeholder 8">
            <a:extLst>
              <a:ext uri="{FF2B5EF4-FFF2-40B4-BE49-F238E27FC236}">
                <a16:creationId xmlns:a16="http://schemas.microsoft.com/office/drawing/2014/main" id="{C25A7720-FC34-4F1B-8D65-70BB3089B846}"/>
              </a:ext>
            </a:extLst>
          </p:cNvPr>
          <p:cNvSpPr>
            <a:spLocks noGrp="1"/>
          </p:cNvSpPr>
          <p:nvPr>
            <p:ph type="body" sz="half" idx="43"/>
          </p:nvPr>
        </p:nvSpPr>
        <p:spPr/>
        <p:txBody>
          <a:bodyPr/>
          <a:lstStyle/>
          <a:p>
            <a:r>
              <a:rPr lang="en-US" dirty="0"/>
              <a:t>month</a:t>
            </a:r>
            <a:endParaRPr lang="ru-RU" dirty="0"/>
          </a:p>
        </p:txBody>
      </p:sp>
      <p:sp>
        <p:nvSpPr>
          <p:cNvPr id="7" name="Text Placeholder 6">
            <a:extLst>
              <a:ext uri="{FF2B5EF4-FFF2-40B4-BE49-F238E27FC236}">
                <a16:creationId xmlns:a16="http://schemas.microsoft.com/office/drawing/2014/main" id="{477292B3-2F30-41D9-B605-ABFC370B7891}"/>
              </a:ext>
            </a:extLst>
          </p:cNvPr>
          <p:cNvSpPr>
            <a:spLocks noGrp="1"/>
          </p:cNvSpPr>
          <p:nvPr>
            <p:ph type="body" sz="half" idx="34"/>
          </p:nvPr>
        </p:nvSpPr>
        <p:spPr/>
        <p:txBody>
          <a:bodyPr/>
          <a:lstStyle/>
          <a:p>
            <a:r>
              <a:rPr lang="en-US" dirty="0"/>
              <a:t>Point 1 Title</a:t>
            </a:r>
            <a:endParaRPr lang="ru-RU" dirty="0"/>
          </a:p>
        </p:txBody>
      </p:sp>
      <p:sp>
        <p:nvSpPr>
          <p:cNvPr id="6" name="Text Placeholder 5">
            <a:extLst>
              <a:ext uri="{FF2B5EF4-FFF2-40B4-BE49-F238E27FC236}">
                <a16:creationId xmlns:a16="http://schemas.microsoft.com/office/drawing/2014/main" id="{DC771A6E-8BBB-4F0C-A3C5-12B90C51FD92}"/>
              </a:ext>
            </a:extLst>
          </p:cNvPr>
          <p:cNvSpPr>
            <a:spLocks noGrp="1"/>
          </p:cNvSpPr>
          <p:nvPr>
            <p:ph type="body" sz="half" idx="2"/>
          </p:nvPr>
        </p:nvSpPr>
        <p:spPr/>
        <p:txBody>
          <a:bodyPr>
            <a:normAutofit/>
          </a:bodyPr>
          <a:lstStyle/>
          <a:p>
            <a:r>
              <a:rPr lang="en-US" dirty="0"/>
              <a:t>Lorem ipsum dolor sit amet, consectetuer adipiscing elit. </a:t>
            </a:r>
            <a:endParaRPr lang="ru-RU" dirty="0"/>
          </a:p>
        </p:txBody>
      </p:sp>
      <p:sp>
        <p:nvSpPr>
          <p:cNvPr id="12" name="Text Placeholder 11">
            <a:extLst>
              <a:ext uri="{FF2B5EF4-FFF2-40B4-BE49-F238E27FC236}">
                <a16:creationId xmlns:a16="http://schemas.microsoft.com/office/drawing/2014/main" id="{45D36FDD-CE76-42DC-BA27-015E14364970}"/>
              </a:ext>
            </a:extLst>
          </p:cNvPr>
          <p:cNvSpPr>
            <a:spLocks noGrp="1"/>
          </p:cNvSpPr>
          <p:nvPr>
            <p:ph type="body" sz="half" idx="50"/>
          </p:nvPr>
        </p:nvSpPr>
        <p:spPr/>
        <p:txBody>
          <a:bodyPr/>
          <a:lstStyle/>
          <a:p>
            <a:r>
              <a:rPr lang="en-US" dirty="0"/>
              <a:t>YEAR</a:t>
            </a:r>
            <a:endParaRPr lang="ru-RU" dirty="0"/>
          </a:p>
        </p:txBody>
      </p:sp>
      <p:sp>
        <p:nvSpPr>
          <p:cNvPr id="13" name="Text Placeholder 12">
            <a:extLst>
              <a:ext uri="{FF2B5EF4-FFF2-40B4-BE49-F238E27FC236}">
                <a16:creationId xmlns:a16="http://schemas.microsoft.com/office/drawing/2014/main" id="{8231EC71-BB20-44A8-A4F1-E0063A19052D}"/>
              </a:ext>
            </a:extLst>
          </p:cNvPr>
          <p:cNvSpPr>
            <a:spLocks noGrp="1"/>
          </p:cNvSpPr>
          <p:nvPr>
            <p:ph type="body" sz="half" idx="51"/>
          </p:nvPr>
        </p:nvSpPr>
        <p:spPr/>
        <p:txBody>
          <a:bodyPr/>
          <a:lstStyle/>
          <a:p>
            <a:r>
              <a:rPr lang="en-US" dirty="0"/>
              <a:t>month</a:t>
            </a:r>
            <a:endParaRPr lang="ru-RU" dirty="0"/>
          </a:p>
        </p:txBody>
      </p:sp>
      <p:sp>
        <p:nvSpPr>
          <p:cNvPr id="21" name="Text Placeholder 20">
            <a:extLst>
              <a:ext uri="{FF2B5EF4-FFF2-40B4-BE49-F238E27FC236}">
                <a16:creationId xmlns:a16="http://schemas.microsoft.com/office/drawing/2014/main" id="{39B0401A-1AD7-428B-8650-C1CF85C4A716}"/>
              </a:ext>
            </a:extLst>
          </p:cNvPr>
          <p:cNvSpPr>
            <a:spLocks noGrp="1"/>
          </p:cNvSpPr>
          <p:nvPr>
            <p:ph type="body" sz="half" idx="60"/>
          </p:nvPr>
        </p:nvSpPr>
        <p:spPr/>
        <p:txBody>
          <a:bodyPr/>
          <a:lstStyle/>
          <a:p>
            <a:r>
              <a:rPr lang="en-US" dirty="0"/>
              <a:t>Point 2 Title</a:t>
            </a:r>
            <a:endParaRPr lang="ru-RU" dirty="0"/>
          </a:p>
        </p:txBody>
      </p:sp>
      <p:sp>
        <p:nvSpPr>
          <p:cNvPr id="20" name="Text Placeholder 19">
            <a:extLst>
              <a:ext uri="{FF2B5EF4-FFF2-40B4-BE49-F238E27FC236}">
                <a16:creationId xmlns:a16="http://schemas.microsoft.com/office/drawing/2014/main" id="{2B7C69F6-DEB5-477D-8357-29FA66FE78C3}"/>
              </a:ext>
            </a:extLst>
          </p:cNvPr>
          <p:cNvSpPr>
            <a:spLocks noGrp="1"/>
          </p:cNvSpPr>
          <p:nvPr>
            <p:ph type="body" sz="half" idx="59"/>
          </p:nvPr>
        </p:nvSpPr>
        <p:spPr/>
        <p:txBody>
          <a:bodyPr/>
          <a:lstStyle/>
          <a:p>
            <a:r>
              <a:rPr lang="en-US" dirty="0"/>
              <a:t>Lorem ipsum dolor sit amet, consectetuer adipiscing elit. </a:t>
            </a:r>
            <a:endParaRPr lang="ru-RU" dirty="0"/>
          </a:p>
        </p:txBody>
      </p:sp>
      <p:sp>
        <p:nvSpPr>
          <p:cNvPr id="14" name="Text Placeholder 13">
            <a:extLst>
              <a:ext uri="{FF2B5EF4-FFF2-40B4-BE49-F238E27FC236}">
                <a16:creationId xmlns:a16="http://schemas.microsoft.com/office/drawing/2014/main" id="{04514188-6AC8-48F7-B125-E76CAAF74E43}"/>
              </a:ext>
            </a:extLst>
          </p:cNvPr>
          <p:cNvSpPr>
            <a:spLocks noGrp="1"/>
          </p:cNvSpPr>
          <p:nvPr>
            <p:ph type="body" sz="half" idx="52"/>
          </p:nvPr>
        </p:nvSpPr>
        <p:spPr/>
        <p:txBody>
          <a:bodyPr/>
          <a:lstStyle/>
          <a:p>
            <a:r>
              <a:rPr lang="en-US" dirty="0"/>
              <a:t>YEAR</a:t>
            </a:r>
            <a:endParaRPr lang="ru-RU" dirty="0"/>
          </a:p>
        </p:txBody>
      </p:sp>
      <p:sp>
        <p:nvSpPr>
          <p:cNvPr id="15" name="Text Placeholder 14">
            <a:extLst>
              <a:ext uri="{FF2B5EF4-FFF2-40B4-BE49-F238E27FC236}">
                <a16:creationId xmlns:a16="http://schemas.microsoft.com/office/drawing/2014/main" id="{0D469ECC-2BA3-43ED-8E2F-EB25512A464B}"/>
              </a:ext>
            </a:extLst>
          </p:cNvPr>
          <p:cNvSpPr>
            <a:spLocks noGrp="1"/>
          </p:cNvSpPr>
          <p:nvPr>
            <p:ph type="body" sz="half" idx="53"/>
          </p:nvPr>
        </p:nvSpPr>
        <p:spPr/>
        <p:txBody>
          <a:bodyPr/>
          <a:lstStyle/>
          <a:p>
            <a:r>
              <a:rPr lang="en-US" dirty="0"/>
              <a:t>month</a:t>
            </a:r>
            <a:endParaRPr lang="ru-RU" dirty="0"/>
          </a:p>
        </p:txBody>
      </p:sp>
      <p:sp>
        <p:nvSpPr>
          <p:cNvPr id="23" name="Text Placeholder 22">
            <a:extLst>
              <a:ext uri="{FF2B5EF4-FFF2-40B4-BE49-F238E27FC236}">
                <a16:creationId xmlns:a16="http://schemas.microsoft.com/office/drawing/2014/main" id="{12A8ED58-9C37-4635-8248-4C2FB626D0ED}"/>
              </a:ext>
            </a:extLst>
          </p:cNvPr>
          <p:cNvSpPr>
            <a:spLocks noGrp="1"/>
          </p:cNvSpPr>
          <p:nvPr>
            <p:ph type="body" sz="half" idx="62"/>
          </p:nvPr>
        </p:nvSpPr>
        <p:spPr/>
        <p:txBody>
          <a:bodyPr/>
          <a:lstStyle/>
          <a:p>
            <a:r>
              <a:rPr lang="en-US" dirty="0"/>
              <a:t>Point 3 Title</a:t>
            </a:r>
            <a:endParaRPr lang="ru-RU" dirty="0"/>
          </a:p>
        </p:txBody>
      </p:sp>
      <p:sp>
        <p:nvSpPr>
          <p:cNvPr id="22" name="Text Placeholder 21">
            <a:extLst>
              <a:ext uri="{FF2B5EF4-FFF2-40B4-BE49-F238E27FC236}">
                <a16:creationId xmlns:a16="http://schemas.microsoft.com/office/drawing/2014/main" id="{B66059B7-0D74-40D6-81EF-3DE7A9681CCB}"/>
              </a:ext>
            </a:extLst>
          </p:cNvPr>
          <p:cNvSpPr>
            <a:spLocks noGrp="1"/>
          </p:cNvSpPr>
          <p:nvPr>
            <p:ph type="body" sz="half" idx="61"/>
          </p:nvPr>
        </p:nvSpPr>
        <p:spPr/>
        <p:txBody>
          <a:bodyPr/>
          <a:lstStyle/>
          <a:p>
            <a:r>
              <a:rPr lang="en-US" dirty="0"/>
              <a:t>Lorem ipsum dolor sit amet, consectetuer adipiscing elit. </a:t>
            </a:r>
            <a:endParaRPr lang="ru-RU" dirty="0"/>
          </a:p>
        </p:txBody>
      </p:sp>
      <p:sp>
        <p:nvSpPr>
          <p:cNvPr id="16" name="Text Placeholder 15">
            <a:extLst>
              <a:ext uri="{FF2B5EF4-FFF2-40B4-BE49-F238E27FC236}">
                <a16:creationId xmlns:a16="http://schemas.microsoft.com/office/drawing/2014/main" id="{0A5EBD2E-C39B-4E4E-B86F-78E33BE949D0}"/>
              </a:ext>
            </a:extLst>
          </p:cNvPr>
          <p:cNvSpPr>
            <a:spLocks noGrp="1"/>
          </p:cNvSpPr>
          <p:nvPr>
            <p:ph type="body" sz="half" idx="54"/>
          </p:nvPr>
        </p:nvSpPr>
        <p:spPr/>
        <p:txBody>
          <a:bodyPr/>
          <a:lstStyle/>
          <a:p>
            <a:r>
              <a:rPr lang="en-US" dirty="0"/>
              <a:t>YEAR</a:t>
            </a:r>
            <a:endParaRPr lang="ru-RU" dirty="0"/>
          </a:p>
        </p:txBody>
      </p:sp>
      <p:sp>
        <p:nvSpPr>
          <p:cNvPr id="17" name="Text Placeholder 16">
            <a:extLst>
              <a:ext uri="{FF2B5EF4-FFF2-40B4-BE49-F238E27FC236}">
                <a16:creationId xmlns:a16="http://schemas.microsoft.com/office/drawing/2014/main" id="{9C2FE401-CD79-4BE3-BFA1-4AE23E5EE5C0}"/>
              </a:ext>
            </a:extLst>
          </p:cNvPr>
          <p:cNvSpPr>
            <a:spLocks noGrp="1"/>
          </p:cNvSpPr>
          <p:nvPr>
            <p:ph type="body" sz="half" idx="55"/>
          </p:nvPr>
        </p:nvSpPr>
        <p:spPr/>
        <p:txBody>
          <a:bodyPr/>
          <a:lstStyle/>
          <a:p>
            <a:r>
              <a:rPr lang="en-US" dirty="0"/>
              <a:t>month</a:t>
            </a:r>
            <a:endParaRPr lang="ru-RU" dirty="0"/>
          </a:p>
        </p:txBody>
      </p:sp>
      <p:sp>
        <p:nvSpPr>
          <p:cNvPr id="25" name="Text Placeholder 24">
            <a:extLst>
              <a:ext uri="{FF2B5EF4-FFF2-40B4-BE49-F238E27FC236}">
                <a16:creationId xmlns:a16="http://schemas.microsoft.com/office/drawing/2014/main" id="{9D1B7D3B-0CDD-4C21-A7AC-1AB6CCE181D1}"/>
              </a:ext>
            </a:extLst>
          </p:cNvPr>
          <p:cNvSpPr>
            <a:spLocks noGrp="1"/>
          </p:cNvSpPr>
          <p:nvPr>
            <p:ph type="body" sz="half" idx="64"/>
          </p:nvPr>
        </p:nvSpPr>
        <p:spPr/>
        <p:txBody>
          <a:bodyPr/>
          <a:lstStyle/>
          <a:p>
            <a:r>
              <a:rPr lang="en-US" dirty="0"/>
              <a:t>Point 4 Title</a:t>
            </a:r>
            <a:endParaRPr lang="ru-RU" dirty="0"/>
          </a:p>
        </p:txBody>
      </p:sp>
      <p:sp>
        <p:nvSpPr>
          <p:cNvPr id="24" name="Text Placeholder 23">
            <a:extLst>
              <a:ext uri="{FF2B5EF4-FFF2-40B4-BE49-F238E27FC236}">
                <a16:creationId xmlns:a16="http://schemas.microsoft.com/office/drawing/2014/main" id="{C5D17E8B-D872-426A-850E-A358990ED3B0}"/>
              </a:ext>
            </a:extLst>
          </p:cNvPr>
          <p:cNvSpPr>
            <a:spLocks noGrp="1"/>
          </p:cNvSpPr>
          <p:nvPr>
            <p:ph type="body" sz="half" idx="63"/>
          </p:nvPr>
        </p:nvSpPr>
        <p:spPr/>
        <p:txBody>
          <a:bodyPr/>
          <a:lstStyle/>
          <a:p>
            <a:r>
              <a:rPr lang="en-US" dirty="0"/>
              <a:t>Lorem ipsum dolor sit amet, consectetuer adipiscing elit. </a:t>
            </a:r>
            <a:endParaRPr lang="ru-RU" dirty="0"/>
          </a:p>
        </p:txBody>
      </p:sp>
      <p:sp>
        <p:nvSpPr>
          <p:cNvPr id="10" name="Text Placeholder 9">
            <a:extLst>
              <a:ext uri="{FF2B5EF4-FFF2-40B4-BE49-F238E27FC236}">
                <a16:creationId xmlns:a16="http://schemas.microsoft.com/office/drawing/2014/main" id="{08A3FE01-1351-44F6-96F0-AEB4637B32DC}"/>
              </a:ext>
            </a:extLst>
          </p:cNvPr>
          <p:cNvSpPr>
            <a:spLocks noGrp="1"/>
          </p:cNvSpPr>
          <p:nvPr>
            <p:ph type="body" sz="half" idx="48"/>
          </p:nvPr>
        </p:nvSpPr>
        <p:spPr/>
        <p:txBody>
          <a:bodyPr/>
          <a:lstStyle/>
          <a:p>
            <a:r>
              <a:rPr lang="en-US" dirty="0"/>
              <a:t>YEAR</a:t>
            </a:r>
            <a:endParaRPr lang="ru-RU" dirty="0"/>
          </a:p>
        </p:txBody>
      </p:sp>
      <p:sp>
        <p:nvSpPr>
          <p:cNvPr id="11" name="Text Placeholder 10">
            <a:extLst>
              <a:ext uri="{FF2B5EF4-FFF2-40B4-BE49-F238E27FC236}">
                <a16:creationId xmlns:a16="http://schemas.microsoft.com/office/drawing/2014/main" id="{61C84588-3C83-49CF-B6C0-11040AD9B195}"/>
              </a:ext>
            </a:extLst>
          </p:cNvPr>
          <p:cNvSpPr>
            <a:spLocks noGrp="1"/>
          </p:cNvSpPr>
          <p:nvPr>
            <p:ph type="body" sz="half" idx="49"/>
          </p:nvPr>
        </p:nvSpPr>
        <p:spPr/>
        <p:txBody>
          <a:bodyPr/>
          <a:lstStyle/>
          <a:p>
            <a:r>
              <a:rPr lang="en-US" dirty="0"/>
              <a:t>month</a:t>
            </a:r>
            <a:endParaRPr lang="ru-RU" dirty="0"/>
          </a:p>
        </p:txBody>
      </p:sp>
      <p:sp>
        <p:nvSpPr>
          <p:cNvPr id="19" name="Text Placeholder 18">
            <a:extLst>
              <a:ext uri="{FF2B5EF4-FFF2-40B4-BE49-F238E27FC236}">
                <a16:creationId xmlns:a16="http://schemas.microsoft.com/office/drawing/2014/main" id="{B743DB92-F799-4859-B31D-2F2615C5E2B5}"/>
              </a:ext>
            </a:extLst>
          </p:cNvPr>
          <p:cNvSpPr>
            <a:spLocks noGrp="1"/>
          </p:cNvSpPr>
          <p:nvPr>
            <p:ph type="body" sz="half" idx="58"/>
          </p:nvPr>
        </p:nvSpPr>
        <p:spPr/>
        <p:txBody>
          <a:bodyPr/>
          <a:lstStyle/>
          <a:p>
            <a:r>
              <a:rPr lang="en-US" dirty="0"/>
              <a:t>Point 5 Title</a:t>
            </a:r>
            <a:endParaRPr lang="ru-RU" dirty="0"/>
          </a:p>
        </p:txBody>
      </p:sp>
      <p:sp>
        <p:nvSpPr>
          <p:cNvPr id="18" name="Text Placeholder 17">
            <a:extLst>
              <a:ext uri="{FF2B5EF4-FFF2-40B4-BE49-F238E27FC236}">
                <a16:creationId xmlns:a16="http://schemas.microsoft.com/office/drawing/2014/main" id="{AEE62498-709A-48EE-B092-1921D0EAAE30}"/>
              </a:ext>
            </a:extLst>
          </p:cNvPr>
          <p:cNvSpPr>
            <a:spLocks noGrp="1"/>
          </p:cNvSpPr>
          <p:nvPr>
            <p:ph type="body" sz="half" idx="57"/>
          </p:nvPr>
        </p:nvSpPr>
        <p:spPr/>
        <p:txBody>
          <a:bodyPr/>
          <a:lstStyle/>
          <a:p>
            <a:r>
              <a:rPr lang="en-US" dirty="0"/>
              <a:t>Lorem ipsum dolor sit amet, consectetuer adipiscing elit. </a:t>
            </a:r>
            <a:endParaRPr lang="ru-RU" dirty="0"/>
          </a:p>
        </p:txBody>
      </p:sp>
      <p:pic>
        <p:nvPicPr>
          <p:cNvPr id="27" name="Picture Placeholder 26" descr="Company logo">
            <a:extLst>
              <a:ext uri="{FF2B5EF4-FFF2-40B4-BE49-F238E27FC236}">
                <a16:creationId xmlns:a16="http://schemas.microsoft.com/office/drawing/2014/main" id="{D2874A04-DD0E-49E8-9C3D-314551347897}"/>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21E03582-55FC-48E1-AF04-61EC8D4AA900}"/>
              </a:ext>
            </a:extLst>
          </p:cNvPr>
          <p:cNvSpPr>
            <a:spLocks noGrp="1"/>
          </p:cNvSpPr>
          <p:nvPr>
            <p:ph type="sldNum" sz="quarter" idx="12"/>
          </p:nvPr>
        </p:nvSpPr>
        <p:spPr/>
        <p:txBody>
          <a:bodyPr/>
          <a:lstStyle/>
          <a:p>
            <a:fld id="{F470E458-E7C2-4395-B75D-476A174CEE45}" type="slidenum">
              <a:rPr lang="ru-RU" smtClean="0"/>
              <a:t>27</a:t>
            </a:fld>
            <a:endParaRPr lang="ru-RU"/>
          </a:p>
        </p:txBody>
      </p:sp>
    </p:spTree>
    <p:extLst>
      <p:ext uri="{BB962C8B-B14F-4D97-AF65-F5344CB8AC3E}">
        <p14:creationId xmlns:p14="http://schemas.microsoft.com/office/powerpoint/2010/main" val="4016413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40534-9364-4C7E-AFFC-8F5542B58084}"/>
              </a:ext>
            </a:extLst>
          </p:cNvPr>
          <p:cNvSpPr>
            <a:spLocks noGrp="1"/>
          </p:cNvSpPr>
          <p:nvPr>
            <p:ph type="title"/>
          </p:nvPr>
        </p:nvSpPr>
        <p:spPr>
          <a:xfrm>
            <a:off x="838206" y="516762"/>
            <a:ext cx="10515600" cy="704696"/>
          </a:xfrm>
        </p:spPr>
        <p:txBody>
          <a:bodyPr/>
          <a:lstStyle/>
          <a:p>
            <a:r>
              <a:rPr lang="en-US" dirty="0"/>
              <a:t>FINANCIALS</a:t>
            </a:r>
            <a:endParaRPr lang="ru-RU" dirty="0"/>
          </a:p>
        </p:txBody>
      </p:sp>
      <p:graphicFrame>
        <p:nvGraphicFramePr>
          <p:cNvPr id="6" name="Content Placeholder 5">
            <a:extLst>
              <a:ext uri="{FF2B5EF4-FFF2-40B4-BE49-F238E27FC236}">
                <a16:creationId xmlns:a16="http://schemas.microsoft.com/office/drawing/2014/main" id="{A256359B-2615-4A78-88AD-A84C95730AF7}"/>
              </a:ext>
            </a:extLst>
          </p:cNvPr>
          <p:cNvGraphicFramePr>
            <a:graphicFrameLocks noGrp="1"/>
          </p:cNvGraphicFramePr>
          <p:nvPr>
            <p:ph sz="half" idx="1"/>
            <p:extLst>
              <p:ext uri="{D42A27DB-BD31-4B8C-83A1-F6EECF244321}">
                <p14:modId xmlns:p14="http://schemas.microsoft.com/office/powerpoint/2010/main" val="4128622551"/>
              </p:ext>
            </p:extLst>
          </p:nvPr>
        </p:nvGraphicFramePr>
        <p:xfrm>
          <a:off x="2005811" y="1300581"/>
          <a:ext cx="8372882" cy="4480560"/>
        </p:xfrm>
        <a:graphic>
          <a:graphicData uri="http://schemas.openxmlformats.org/drawingml/2006/table">
            <a:tbl>
              <a:tblPr firstRow="1" bandRow="1">
                <a:tableStyleId>{5C22544A-7EE6-4342-B048-85BDC9FD1C3A}</a:tableStyleId>
              </a:tblPr>
              <a:tblGrid>
                <a:gridCol w="2216882">
                  <a:extLst>
                    <a:ext uri="{9D8B030D-6E8A-4147-A177-3AD203B41FA5}">
                      <a16:colId xmlns:a16="http://schemas.microsoft.com/office/drawing/2014/main" val="1594918328"/>
                    </a:ext>
                  </a:extLst>
                </a:gridCol>
                <a:gridCol w="1764000">
                  <a:extLst>
                    <a:ext uri="{9D8B030D-6E8A-4147-A177-3AD203B41FA5}">
                      <a16:colId xmlns:a16="http://schemas.microsoft.com/office/drawing/2014/main" val="68770544"/>
                    </a:ext>
                  </a:extLst>
                </a:gridCol>
                <a:gridCol w="1764000">
                  <a:extLst>
                    <a:ext uri="{9D8B030D-6E8A-4147-A177-3AD203B41FA5}">
                      <a16:colId xmlns:a16="http://schemas.microsoft.com/office/drawing/2014/main" val="2386523858"/>
                    </a:ext>
                  </a:extLst>
                </a:gridCol>
                <a:gridCol w="1764000">
                  <a:extLst>
                    <a:ext uri="{9D8B030D-6E8A-4147-A177-3AD203B41FA5}">
                      <a16:colId xmlns:a16="http://schemas.microsoft.com/office/drawing/2014/main" val="1364794444"/>
                    </a:ext>
                  </a:extLst>
                </a:gridCol>
                <a:gridCol w="864000">
                  <a:extLst>
                    <a:ext uri="{9D8B030D-6E8A-4147-A177-3AD203B41FA5}">
                      <a16:colId xmlns:a16="http://schemas.microsoft.com/office/drawing/2014/main" val="2564561195"/>
                    </a:ext>
                  </a:extLst>
                </a:gridCol>
              </a:tblGrid>
              <a:tr h="292910">
                <a:tc>
                  <a:txBody>
                    <a:bodyPr/>
                    <a:lstStyle/>
                    <a:p>
                      <a:pPr marL="0" algn="l" defTabSz="914400" rtl="0" eaLnBrk="1" latinLnBrk="0" hangingPunct="1"/>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r>
                        <a:rPr lang="en-US" sz="1400" b="1" i="0" kern="1200" dirty="0">
                          <a:solidFill>
                            <a:schemeClr val="lt1"/>
                          </a:solidFill>
                          <a:latin typeface="+mj-lt"/>
                          <a:ea typeface="+mn-ea"/>
                          <a:cs typeface="+mn-cs"/>
                        </a:rPr>
                        <a:t>YEAR 1</a:t>
                      </a:r>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r>
                        <a:rPr lang="en-US" sz="1400" b="1" i="0" kern="1200" dirty="0">
                          <a:solidFill>
                            <a:schemeClr val="lt1"/>
                          </a:solidFill>
                          <a:latin typeface="+mj-lt"/>
                          <a:ea typeface="+mn-ea"/>
                          <a:cs typeface="+mn-cs"/>
                        </a:rPr>
                        <a:t>YEAR 2</a:t>
                      </a:r>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r>
                        <a:rPr lang="en-US" sz="1400" b="1" i="0" kern="1200" dirty="0">
                          <a:solidFill>
                            <a:schemeClr val="lt1"/>
                          </a:solidFill>
                          <a:latin typeface="+mj-lt"/>
                          <a:ea typeface="+mn-ea"/>
                          <a:cs typeface="+mn-cs"/>
                        </a:rPr>
                        <a:t>YEAR 3</a:t>
                      </a:r>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endParaRPr lang="ru-RU" sz="1400" b="1" i="0" kern="1200" dirty="0">
                        <a:solidFill>
                          <a:schemeClr val="lt1"/>
                        </a:solidFill>
                        <a:latin typeface="+mj-lt"/>
                        <a:ea typeface="+mn-ea"/>
                        <a:cs typeface="+mn-cs"/>
                      </a:endParaRPr>
                    </a:p>
                  </a:txBody>
                  <a:tcPr>
                    <a:noFill/>
                  </a:tcPr>
                </a:tc>
                <a:extLst>
                  <a:ext uri="{0D108BD9-81ED-4DB2-BD59-A6C34878D82A}">
                    <a16:rowId xmlns:a16="http://schemas.microsoft.com/office/drawing/2014/main" val="3575523599"/>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Users</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50,000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400,000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1,600,000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3629130832"/>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Jobs</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4,000,000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16,000,000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938260557"/>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Average price per job</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75</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80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90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037461547"/>
                  </a:ext>
                </a:extLst>
              </a:tr>
              <a:tr h="409271">
                <a:tc>
                  <a:txBody>
                    <a:bodyPr/>
                    <a:lstStyle/>
                    <a:p>
                      <a:pPr marL="0" algn="l" defTabSz="914400" rtl="0" eaLnBrk="1" latinLnBrk="0" hangingPunct="1"/>
                      <a:r>
                        <a:rPr lang="en-US" sz="1400" b="1" i="0" kern="1200" dirty="0">
                          <a:solidFill>
                            <a:schemeClr val="lt1"/>
                          </a:solidFill>
                          <a:latin typeface="+mj-lt"/>
                          <a:ea typeface="+mn-ea"/>
                          <a:cs typeface="+mn-cs"/>
                        </a:rPr>
                        <a:t>COMPANY REVENUE @15%</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5,625,000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48,000,000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216,000,000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4064098295"/>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Cost of Revenue</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520716248"/>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Gross Profit</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5,625,000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48,000,000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216,000,000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781055899"/>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OPEX</a:t>
                      </a:r>
                      <a:endParaRPr lang="ru-RU" sz="1400" b="1" i="0" kern="1200" dirty="0">
                        <a:solidFill>
                          <a:schemeClr val="lt1"/>
                        </a:solidFill>
                        <a:latin typeface="+mj-lt"/>
                        <a:ea typeface="+mn-ea"/>
                        <a:cs typeface="+mn-cs"/>
                      </a:endParaRPr>
                    </a:p>
                  </a:txBody>
                  <a:tcPr>
                    <a:solidFill>
                      <a:srgbClr val="60370F"/>
                    </a:solidFill>
                  </a:tcPr>
                </a:tc>
                <a:tc>
                  <a:txBody>
                    <a:bodyPr/>
                    <a:lstStyle/>
                    <a:p>
                      <a:pPr marL="0" algn="r" defTabSz="914400" rtl="0" eaLnBrk="1" latinLnBrk="0" hangingPunct="1"/>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240683586"/>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Sales &amp; Marketing</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5,062,500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38,400,000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151,200,000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r>
                        <a:rPr lang="en-US" sz="1200" b="0" i="0" kern="1200" dirty="0">
                          <a:solidFill>
                            <a:srgbClr val="8D6347"/>
                          </a:solidFill>
                          <a:latin typeface="+mn-lt"/>
                          <a:ea typeface="+mn-ea"/>
                          <a:cs typeface="+mn-cs"/>
                        </a:rPr>
                        <a:t>70%</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739779741"/>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Customer Service</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1,687,500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9,600,000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21,600,000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r>
                        <a:rPr lang="en-US" sz="1200" b="0" i="0" kern="1200" dirty="0">
                          <a:solidFill>
                            <a:srgbClr val="8D6347"/>
                          </a:solidFill>
                          <a:latin typeface="+mn-lt"/>
                          <a:ea typeface="+mn-ea"/>
                          <a:cs typeface="+mn-cs"/>
                        </a:rPr>
                        <a:t>10%</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3789820273"/>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Product Development</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562,500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2,400,000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10,800,000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r>
                        <a:rPr lang="en-US" sz="1200" b="0" i="0" kern="1200" dirty="0">
                          <a:solidFill>
                            <a:srgbClr val="8D6347"/>
                          </a:solidFill>
                          <a:latin typeface="+mn-lt"/>
                          <a:ea typeface="+mn-ea"/>
                          <a:cs typeface="+mn-cs"/>
                        </a:rPr>
                        <a:t>5%</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062086642"/>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Misc.</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281,250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2,400,000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4,320,000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r>
                        <a:rPr lang="en-US" sz="1200" b="0" i="0" kern="1200" dirty="0">
                          <a:solidFill>
                            <a:srgbClr val="8D6347"/>
                          </a:solidFill>
                          <a:latin typeface="+mn-lt"/>
                          <a:ea typeface="+mn-ea"/>
                          <a:cs typeface="+mn-cs"/>
                        </a:rPr>
                        <a:t>2%</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952012089"/>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TOTAL OPEX</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7,596,750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52,800,000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187,920,000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666585001"/>
                  </a:ext>
                </a:extLst>
              </a:tr>
              <a:tr h="292910">
                <a:tc>
                  <a:txBody>
                    <a:bodyPr/>
                    <a:lstStyle/>
                    <a:p>
                      <a:pPr marL="0" algn="l" defTabSz="914400" rtl="0" eaLnBrk="1" latinLnBrk="0" hangingPunct="1"/>
                      <a:r>
                        <a:rPr lang="en-US" sz="1400" b="1" i="0" kern="1200" dirty="0">
                          <a:solidFill>
                            <a:srgbClr val="8D6347"/>
                          </a:solidFill>
                          <a:latin typeface="+mj-lt"/>
                          <a:ea typeface="+mn-ea"/>
                          <a:cs typeface="+mn-cs"/>
                        </a:rPr>
                        <a:t>EBIT</a:t>
                      </a:r>
                      <a:endParaRPr lang="ru-RU" sz="1400" b="1" i="0" kern="1200" dirty="0">
                        <a:solidFill>
                          <a:srgbClr val="8D6347"/>
                        </a:solidFill>
                        <a:latin typeface="+mj-lt"/>
                        <a:ea typeface="+mn-ea"/>
                        <a:cs typeface="+mn-cs"/>
                      </a:endParaRPr>
                    </a:p>
                  </a:txBody>
                  <a:tcPr>
                    <a:solidFill>
                      <a:srgbClr val="FFF6E7"/>
                    </a:solidFill>
                  </a:tcPr>
                </a:tc>
                <a:tc>
                  <a:txBody>
                    <a:bodyPr/>
                    <a:lstStyle/>
                    <a:p>
                      <a:pPr marL="0" algn="r" defTabSz="914400" rtl="0" eaLnBrk="1" latinLnBrk="0" hangingPunct="1"/>
                      <a:r>
                        <a:rPr lang="en-US" sz="1200" b="1" i="0" kern="1200" dirty="0">
                          <a:solidFill>
                            <a:srgbClr val="9D0000"/>
                          </a:solidFill>
                          <a:latin typeface="+mn-lt"/>
                          <a:ea typeface="+mn-ea"/>
                          <a:cs typeface="+mn-cs"/>
                        </a:rPr>
                        <a:t>-1,968,750</a:t>
                      </a:r>
                      <a:endParaRPr lang="ru-RU" sz="1200" b="1" i="0" kern="1200" dirty="0">
                        <a:solidFill>
                          <a:srgbClr val="9D0000"/>
                        </a:solidFill>
                        <a:latin typeface="+mn-lt"/>
                        <a:ea typeface="+mn-ea"/>
                        <a:cs typeface="+mn-cs"/>
                      </a:endParaRPr>
                    </a:p>
                  </a:txBody>
                  <a:tcPr>
                    <a:solidFill>
                      <a:srgbClr val="FFF6E7"/>
                    </a:solidFill>
                  </a:tcPr>
                </a:tc>
                <a:tc>
                  <a:txBody>
                    <a:bodyPr/>
                    <a:lstStyle/>
                    <a:p>
                      <a:pPr marL="0" algn="r" defTabSz="914400" rtl="0" eaLnBrk="1" latinLnBrk="0" hangingPunct="1"/>
                      <a:r>
                        <a:rPr lang="en-US" sz="1200" b="1" i="0" kern="1200" dirty="0">
                          <a:solidFill>
                            <a:srgbClr val="9D0000"/>
                          </a:solidFill>
                          <a:latin typeface="+mn-lt"/>
                          <a:ea typeface="+mn-ea"/>
                          <a:cs typeface="+mn-cs"/>
                        </a:rPr>
                        <a:t>-4,800,000</a:t>
                      </a:r>
                      <a:endParaRPr lang="ru-RU" sz="1200" b="1" i="0" kern="1200" dirty="0">
                        <a:solidFill>
                          <a:srgbClr val="9D0000"/>
                        </a:solidFill>
                        <a:latin typeface="+mn-lt"/>
                        <a:ea typeface="+mn-ea"/>
                        <a:cs typeface="+mn-cs"/>
                      </a:endParaRPr>
                    </a:p>
                  </a:txBody>
                  <a:tcPr>
                    <a:solidFill>
                      <a:srgbClr val="FFF6E7"/>
                    </a:solidFill>
                  </a:tcPr>
                </a:tc>
                <a:tc>
                  <a:txBody>
                    <a:bodyPr/>
                    <a:lstStyle/>
                    <a:p>
                      <a:pPr marL="0" algn="r" defTabSz="914400" rtl="0" eaLnBrk="1" latinLnBrk="0" hangingPunct="1"/>
                      <a:r>
                        <a:rPr lang="en-US" sz="1200" b="1" i="0" kern="1200" dirty="0">
                          <a:solidFill>
                            <a:srgbClr val="577423"/>
                          </a:solidFill>
                          <a:latin typeface="+mn-lt"/>
                          <a:ea typeface="+mn-ea"/>
                          <a:cs typeface="+mn-cs"/>
                        </a:rPr>
                        <a:t>28,080,000</a:t>
                      </a:r>
                      <a:endParaRPr lang="ru-RU" sz="1200" b="1" i="0" kern="1200" dirty="0">
                        <a:solidFill>
                          <a:srgbClr val="577423"/>
                        </a:solidFill>
                        <a:latin typeface="+mn-lt"/>
                        <a:ea typeface="+mn-ea"/>
                        <a:cs typeface="+mn-cs"/>
                      </a:endParaRPr>
                    </a:p>
                  </a:txBody>
                  <a:tcPr>
                    <a:solidFill>
                      <a:srgbClr val="FFF6E7"/>
                    </a:solidFill>
                  </a:tcPr>
                </a:tc>
                <a:tc>
                  <a:txBody>
                    <a:bodyPr/>
                    <a:lstStyle/>
                    <a:p>
                      <a:pPr marL="0" algn="ctr" defTabSz="914400" rtl="0" eaLnBrk="1" latinLnBrk="0" hangingPunct="1"/>
                      <a:r>
                        <a:rPr lang="en-US" sz="1200" b="0" i="0" kern="1200" dirty="0">
                          <a:solidFill>
                            <a:srgbClr val="8D6347"/>
                          </a:solidFill>
                          <a:latin typeface="+mn-lt"/>
                          <a:ea typeface="+mn-ea"/>
                          <a:cs typeface="+mn-cs"/>
                        </a:rPr>
                        <a:t>13%</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473146963"/>
                  </a:ext>
                </a:extLst>
              </a:tr>
            </a:tbl>
          </a:graphicData>
        </a:graphic>
      </p:graphicFrame>
      <p:pic>
        <p:nvPicPr>
          <p:cNvPr id="8" name="Picture Placeholder 7" descr="Company logo">
            <a:extLst>
              <a:ext uri="{FF2B5EF4-FFF2-40B4-BE49-F238E27FC236}">
                <a16:creationId xmlns:a16="http://schemas.microsoft.com/office/drawing/2014/main" id="{A07521AB-F7A8-47D4-A6F7-33CBBF24FAF2}"/>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a:lstStyle/>
          <a:p>
            <a:fld id="{F470E458-E7C2-4395-B75D-476A174CEE45}" type="slidenum">
              <a:rPr lang="ru-RU" smtClean="0"/>
              <a:t>28</a:t>
            </a:fld>
            <a:endParaRPr lang="ru-RU"/>
          </a:p>
        </p:txBody>
      </p:sp>
    </p:spTree>
    <p:extLst>
      <p:ext uri="{BB962C8B-B14F-4D97-AF65-F5344CB8AC3E}">
        <p14:creationId xmlns:p14="http://schemas.microsoft.com/office/powerpoint/2010/main" val="90280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D93A7-03E2-400D-86A8-F53E910FD23F}"/>
              </a:ext>
            </a:extLst>
          </p:cNvPr>
          <p:cNvSpPr>
            <a:spLocks noGrp="1"/>
          </p:cNvSpPr>
          <p:nvPr>
            <p:ph type="title"/>
          </p:nvPr>
        </p:nvSpPr>
        <p:spPr/>
        <p:txBody>
          <a:bodyPr/>
          <a:lstStyle/>
          <a:p>
            <a:r>
              <a:rPr lang="en-US" dirty="0"/>
              <a:t>TEAM</a:t>
            </a:r>
            <a:endParaRPr lang="ru-RU" dirty="0"/>
          </a:p>
        </p:txBody>
      </p:sp>
      <p:sp>
        <p:nvSpPr>
          <p:cNvPr id="3" name="Slide Number Placeholder 2">
            <a:extLst>
              <a:ext uri="{FF2B5EF4-FFF2-40B4-BE49-F238E27FC236}">
                <a16:creationId xmlns:a16="http://schemas.microsoft.com/office/drawing/2014/main" id="{18614649-6761-4D88-9C42-995B3C8A760F}"/>
              </a:ext>
            </a:extLst>
          </p:cNvPr>
          <p:cNvSpPr>
            <a:spLocks noGrp="1"/>
          </p:cNvSpPr>
          <p:nvPr>
            <p:ph type="sldNum" sz="quarter" idx="12"/>
          </p:nvPr>
        </p:nvSpPr>
        <p:spPr/>
        <p:txBody>
          <a:bodyPr/>
          <a:lstStyle/>
          <a:p>
            <a:fld id="{F470E458-E7C2-4395-B75D-476A174CEE45}" type="slidenum">
              <a:rPr lang="ru-RU" smtClean="0"/>
              <a:pPr/>
              <a:t>29</a:t>
            </a:fld>
            <a:endParaRPr lang="ru-RU"/>
          </a:p>
        </p:txBody>
      </p:sp>
      <p:pic>
        <p:nvPicPr>
          <p:cNvPr id="24" name="Picture Placeholder 23" descr="Company logo">
            <a:extLst>
              <a:ext uri="{FF2B5EF4-FFF2-40B4-BE49-F238E27FC236}">
                <a16:creationId xmlns:a16="http://schemas.microsoft.com/office/drawing/2014/main" id="{0C039F4E-E387-4A62-8338-A6F38453DD27}"/>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5" name="Text Placeholder 4">
            <a:extLst>
              <a:ext uri="{FF2B5EF4-FFF2-40B4-BE49-F238E27FC236}">
                <a16:creationId xmlns:a16="http://schemas.microsoft.com/office/drawing/2014/main" id="{FD7B14D4-2CFC-426A-B1FB-B995ECEE77C9}"/>
              </a:ext>
            </a:extLst>
          </p:cNvPr>
          <p:cNvSpPr>
            <a:spLocks noGrp="1"/>
          </p:cNvSpPr>
          <p:nvPr>
            <p:ph type="body" sz="half" idx="2"/>
          </p:nvPr>
        </p:nvSpPr>
        <p:spPr/>
        <p:txBody>
          <a:bodyPr/>
          <a:lstStyle/>
          <a:p>
            <a:r>
              <a:rPr lang="en-US" dirty="0"/>
              <a:t>Lorem ipsum dolor sit amet, consectetuer adipiscing elit. Maecenas porttitor congue massa. </a:t>
            </a:r>
            <a:endParaRPr lang="ru-RU" dirty="0"/>
          </a:p>
        </p:txBody>
      </p:sp>
      <p:sp>
        <p:nvSpPr>
          <p:cNvPr id="6" name="Text Placeholder 5">
            <a:extLst>
              <a:ext uri="{FF2B5EF4-FFF2-40B4-BE49-F238E27FC236}">
                <a16:creationId xmlns:a16="http://schemas.microsoft.com/office/drawing/2014/main" id="{5D5A541C-9380-443A-8DAA-CA2DC784CD4D}"/>
              </a:ext>
            </a:extLst>
          </p:cNvPr>
          <p:cNvSpPr>
            <a:spLocks noGrp="1"/>
          </p:cNvSpPr>
          <p:nvPr>
            <p:ph type="body" sz="half" idx="34"/>
          </p:nvPr>
        </p:nvSpPr>
        <p:spPr/>
        <p:txBody>
          <a:bodyPr/>
          <a:lstStyle/>
          <a:p>
            <a:r>
              <a:rPr lang="en-US" dirty="0"/>
              <a:t>Victoria Lindqvist </a:t>
            </a:r>
            <a:endParaRPr lang="ru-RU" dirty="0"/>
          </a:p>
        </p:txBody>
      </p:sp>
      <p:sp>
        <p:nvSpPr>
          <p:cNvPr id="7" name="Text Placeholder 6">
            <a:extLst>
              <a:ext uri="{FF2B5EF4-FFF2-40B4-BE49-F238E27FC236}">
                <a16:creationId xmlns:a16="http://schemas.microsoft.com/office/drawing/2014/main" id="{51E1F49C-E48A-4726-B0A9-521567175EE0}"/>
              </a:ext>
            </a:extLst>
          </p:cNvPr>
          <p:cNvSpPr>
            <a:spLocks noGrp="1"/>
          </p:cNvSpPr>
          <p:nvPr>
            <p:ph type="body" sz="half" idx="43"/>
          </p:nvPr>
        </p:nvSpPr>
        <p:spPr/>
        <p:txBody>
          <a:bodyPr/>
          <a:lstStyle/>
          <a:p>
            <a:r>
              <a:rPr lang="en-US" dirty="0"/>
              <a:t>Team Member Title</a:t>
            </a:r>
            <a:endParaRPr lang="ru-RU" dirty="0"/>
          </a:p>
        </p:txBody>
      </p:sp>
      <p:sp>
        <p:nvSpPr>
          <p:cNvPr id="8" name="Text Placeholder 7">
            <a:extLst>
              <a:ext uri="{FF2B5EF4-FFF2-40B4-BE49-F238E27FC236}">
                <a16:creationId xmlns:a16="http://schemas.microsoft.com/office/drawing/2014/main" id="{03A60FA0-9B9D-427D-8527-7C31F69DE989}"/>
              </a:ext>
            </a:extLst>
          </p:cNvPr>
          <p:cNvSpPr>
            <a:spLocks noGrp="1"/>
          </p:cNvSpPr>
          <p:nvPr>
            <p:ph type="body" sz="half" idx="67"/>
          </p:nvPr>
        </p:nvSpPr>
        <p:spPr/>
        <p:txBody>
          <a:bodyPr/>
          <a:lstStyle/>
          <a:p>
            <a:r>
              <a:rPr lang="en-US" dirty="0"/>
              <a:t>Lorem ipsum dolor sit amet, consectetuer adipiscing elit. Maecenas porttitor congue massa. </a:t>
            </a:r>
            <a:endParaRPr lang="ru-RU" dirty="0"/>
          </a:p>
        </p:txBody>
      </p:sp>
      <p:sp>
        <p:nvSpPr>
          <p:cNvPr id="9" name="Text Placeholder 8">
            <a:extLst>
              <a:ext uri="{FF2B5EF4-FFF2-40B4-BE49-F238E27FC236}">
                <a16:creationId xmlns:a16="http://schemas.microsoft.com/office/drawing/2014/main" id="{4420C9F7-8E73-4F0B-BAB1-887D96E70272}"/>
              </a:ext>
            </a:extLst>
          </p:cNvPr>
          <p:cNvSpPr>
            <a:spLocks noGrp="1"/>
          </p:cNvSpPr>
          <p:nvPr>
            <p:ph type="body" sz="half" idx="69"/>
          </p:nvPr>
        </p:nvSpPr>
        <p:spPr/>
        <p:txBody>
          <a:bodyPr/>
          <a:lstStyle/>
          <a:p>
            <a:r>
              <a:rPr lang="en-US" dirty="0"/>
              <a:t>Team Member Title</a:t>
            </a:r>
            <a:endParaRPr lang="ru-RU" dirty="0"/>
          </a:p>
        </p:txBody>
      </p:sp>
      <p:sp>
        <p:nvSpPr>
          <p:cNvPr id="10" name="Text Placeholder 9">
            <a:extLst>
              <a:ext uri="{FF2B5EF4-FFF2-40B4-BE49-F238E27FC236}">
                <a16:creationId xmlns:a16="http://schemas.microsoft.com/office/drawing/2014/main" id="{17D69A87-EAD0-456A-BA80-374C3F4497C6}"/>
              </a:ext>
            </a:extLst>
          </p:cNvPr>
          <p:cNvSpPr>
            <a:spLocks noGrp="1"/>
          </p:cNvSpPr>
          <p:nvPr>
            <p:ph type="body" sz="half" idx="70"/>
          </p:nvPr>
        </p:nvSpPr>
        <p:spPr/>
        <p:txBody>
          <a:bodyPr/>
          <a:lstStyle/>
          <a:p>
            <a:r>
              <a:rPr lang="en-US" dirty="0"/>
              <a:t>Lorem ipsum dolor sit amet, consectetuer adipiscing elit. Maecenas porttitor congue massa. </a:t>
            </a:r>
            <a:endParaRPr lang="ru-RU" dirty="0"/>
          </a:p>
        </p:txBody>
      </p:sp>
      <p:sp>
        <p:nvSpPr>
          <p:cNvPr id="11" name="Text Placeholder 10">
            <a:extLst>
              <a:ext uri="{FF2B5EF4-FFF2-40B4-BE49-F238E27FC236}">
                <a16:creationId xmlns:a16="http://schemas.microsoft.com/office/drawing/2014/main" id="{2291C4EC-49A3-4D58-B164-EACC1141AC23}"/>
              </a:ext>
            </a:extLst>
          </p:cNvPr>
          <p:cNvSpPr>
            <a:spLocks noGrp="1"/>
          </p:cNvSpPr>
          <p:nvPr>
            <p:ph type="body" sz="half" idx="72"/>
          </p:nvPr>
        </p:nvSpPr>
        <p:spPr/>
        <p:txBody>
          <a:bodyPr/>
          <a:lstStyle/>
          <a:p>
            <a:r>
              <a:rPr lang="en-US" dirty="0"/>
              <a:t>Team Member Title</a:t>
            </a:r>
            <a:endParaRPr lang="ru-RU" dirty="0"/>
          </a:p>
        </p:txBody>
      </p:sp>
      <p:pic>
        <p:nvPicPr>
          <p:cNvPr id="18" name="Picture Placeholder 17" descr="Team member photo">
            <a:extLst>
              <a:ext uri="{FF2B5EF4-FFF2-40B4-BE49-F238E27FC236}">
                <a16:creationId xmlns:a16="http://schemas.microsoft.com/office/drawing/2014/main" id="{41B753EE-A977-4FCA-8E79-67176A9B121F}"/>
              </a:ext>
            </a:extLst>
          </p:cNvPr>
          <p:cNvPicPr>
            <a:picLocks noGrp="1" noChangeAspect="1"/>
          </p:cNvPicPr>
          <p:nvPr>
            <p:ph type="pic" sz="quarter" idx="73"/>
          </p:nvPr>
        </p:nvPicPr>
        <p:blipFill>
          <a:blip r:embed="rId4"/>
          <a:srcRect/>
          <a:stretch>
            <a:fillRect/>
          </a:stretch>
        </p:blipFill>
        <p:spPr/>
      </p:pic>
      <p:pic>
        <p:nvPicPr>
          <p:cNvPr id="20" name="Picture Placeholder 19" descr="Team member photo">
            <a:extLst>
              <a:ext uri="{FF2B5EF4-FFF2-40B4-BE49-F238E27FC236}">
                <a16:creationId xmlns:a16="http://schemas.microsoft.com/office/drawing/2014/main" id="{A9CC36C1-B9AF-48DD-BDA2-4BA082296862}"/>
              </a:ext>
            </a:extLst>
          </p:cNvPr>
          <p:cNvPicPr>
            <a:picLocks noGrp="1" noChangeAspect="1"/>
          </p:cNvPicPr>
          <p:nvPr>
            <p:ph type="pic" sz="quarter" idx="74"/>
          </p:nvPr>
        </p:nvPicPr>
        <p:blipFill>
          <a:blip r:embed="rId5"/>
          <a:srcRect l="54" r="54"/>
          <a:stretch>
            <a:fillRect/>
          </a:stretch>
        </p:blipFill>
        <p:spPr/>
      </p:pic>
      <p:pic>
        <p:nvPicPr>
          <p:cNvPr id="22" name="Picture Placeholder 21" descr="Team member photo">
            <a:extLst>
              <a:ext uri="{FF2B5EF4-FFF2-40B4-BE49-F238E27FC236}">
                <a16:creationId xmlns:a16="http://schemas.microsoft.com/office/drawing/2014/main" id="{8129DF77-C3E8-4734-BD23-C8A50B8A18BA}"/>
              </a:ext>
            </a:extLst>
          </p:cNvPr>
          <p:cNvPicPr>
            <a:picLocks noGrp="1" noChangeAspect="1"/>
          </p:cNvPicPr>
          <p:nvPr>
            <p:ph type="pic" sz="quarter" idx="75"/>
          </p:nvPr>
        </p:nvPicPr>
        <p:blipFill>
          <a:blip r:embed="rId6"/>
          <a:srcRect/>
          <a:stretch>
            <a:fillRect/>
          </a:stretch>
        </p:blipFill>
        <p:spPr/>
      </p:pic>
      <p:sp>
        <p:nvSpPr>
          <p:cNvPr id="15" name="Text Placeholder 14">
            <a:extLst>
              <a:ext uri="{FF2B5EF4-FFF2-40B4-BE49-F238E27FC236}">
                <a16:creationId xmlns:a16="http://schemas.microsoft.com/office/drawing/2014/main" id="{A8096C7F-F8C1-4963-99C5-24529B757D76}"/>
              </a:ext>
            </a:extLst>
          </p:cNvPr>
          <p:cNvSpPr>
            <a:spLocks noGrp="1"/>
          </p:cNvSpPr>
          <p:nvPr>
            <p:ph type="body" sz="half" idx="68"/>
          </p:nvPr>
        </p:nvSpPr>
        <p:spPr/>
        <p:txBody>
          <a:bodyPr/>
          <a:lstStyle/>
          <a:p>
            <a:r>
              <a:rPr lang="en-US" dirty="0"/>
              <a:t>August Bergqvist </a:t>
            </a:r>
          </a:p>
        </p:txBody>
      </p:sp>
      <p:sp>
        <p:nvSpPr>
          <p:cNvPr id="16" name="Text Placeholder 15">
            <a:extLst>
              <a:ext uri="{FF2B5EF4-FFF2-40B4-BE49-F238E27FC236}">
                <a16:creationId xmlns:a16="http://schemas.microsoft.com/office/drawing/2014/main" id="{4424D176-A931-4EFC-8D8E-07A49113C98E}"/>
              </a:ext>
            </a:extLst>
          </p:cNvPr>
          <p:cNvSpPr>
            <a:spLocks noGrp="1"/>
          </p:cNvSpPr>
          <p:nvPr>
            <p:ph type="body" sz="half" idx="71"/>
          </p:nvPr>
        </p:nvSpPr>
        <p:spPr/>
        <p:txBody>
          <a:bodyPr/>
          <a:lstStyle/>
          <a:p>
            <a:r>
              <a:rPr lang="en-US" dirty="0"/>
              <a:t>Allan Mattsson </a:t>
            </a:r>
          </a:p>
        </p:txBody>
      </p:sp>
    </p:spTree>
    <p:extLst>
      <p:ext uri="{BB962C8B-B14F-4D97-AF65-F5344CB8AC3E}">
        <p14:creationId xmlns:p14="http://schemas.microsoft.com/office/powerpoint/2010/main" val="178653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a:t>ABOUT US</a:t>
            </a:r>
            <a:endParaRPr lang="ru-RU" dirty="0"/>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p:txBody>
          <a:bodyPr>
            <a:normAutofit/>
          </a:bodyPr>
          <a:lstStyle/>
          <a:p>
            <a:r>
              <a:rPr lang="en-US" dirty="0"/>
              <a:t>Ganesh –</a:t>
            </a:r>
          </a:p>
          <a:p>
            <a:r>
              <a:rPr lang="en-US" dirty="0"/>
              <a:t>Jeff – </a:t>
            </a:r>
          </a:p>
          <a:p>
            <a:endParaRPr lang="en-US" dirty="0"/>
          </a:p>
          <a:p>
            <a:r>
              <a:rPr lang="en-US" dirty="0"/>
              <a:t>Leading Data Scientist who tutored under world renown Data Scientist, Jacquelyn Cheun.</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ru-RU" smtClean="0">
                <a:solidFill>
                  <a:srgbClr val="FFFFFF"/>
                </a:solidFill>
              </a:rPr>
              <a:pPr/>
              <a:t>3</a:t>
            </a:fld>
            <a:endParaRPr lang="ru-RU" dirty="0">
              <a:solidFill>
                <a:srgbClr val="FFFFFF"/>
              </a:solidFill>
            </a:endParaRPr>
          </a:p>
        </p:txBody>
      </p:sp>
      <p:pic>
        <p:nvPicPr>
          <p:cNvPr id="11" name="Picture Placeholder 10">
            <a:extLst>
              <a:ext uri="{FF2B5EF4-FFF2-40B4-BE49-F238E27FC236}">
                <a16:creationId xmlns:a16="http://schemas.microsoft.com/office/drawing/2014/main" id="{C7E92CCE-D5FB-465C-A354-47F9B29CDEC0}"/>
              </a:ext>
            </a:extLst>
          </p:cNvPr>
          <p:cNvPicPr>
            <a:picLocks noGrp="1" noChangeAspect="1"/>
          </p:cNvPicPr>
          <p:nvPr>
            <p:ph type="pic" sz="quarter" idx="45"/>
          </p:nvPr>
        </p:nvPicPr>
        <p:blipFill>
          <a:blip r:embed="rId2"/>
          <a:srcRect t="19385" b="19385"/>
          <a:stretch>
            <a:fillRect/>
          </a:stretch>
        </p:blipFill>
        <p:spPr>
          <a:xfrm>
            <a:off x="943519" y="5736020"/>
            <a:ext cx="872876" cy="605105"/>
          </a:xfrm>
        </p:spPr>
      </p:pic>
    </p:spTree>
    <p:extLst>
      <p:ext uri="{BB962C8B-B14F-4D97-AF65-F5344CB8AC3E}">
        <p14:creationId xmlns:p14="http://schemas.microsoft.com/office/powerpoint/2010/main" val="1303718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C49D-C8E2-41F0-98F7-6C47DD5F85EB}"/>
              </a:ext>
            </a:extLst>
          </p:cNvPr>
          <p:cNvSpPr>
            <a:spLocks noGrp="1"/>
          </p:cNvSpPr>
          <p:nvPr>
            <p:ph type="title"/>
          </p:nvPr>
        </p:nvSpPr>
        <p:spPr/>
        <p:txBody>
          <a:bodyPr/>
          <a:lstStyle/>
          <a:p>
            <a:r>
              <a:rPr lang="en-US" dirty="0"/>
              <a:t>TEAM SLIDE</a:t>
            </a:r>
            <a:endParaRPr lang="ru-RU" dirty="0"/>
          </a:p>
        </p:txBody>
      </p:sp>
      <p:sp>
        <p:nvSpPr>
          <p:cNvPr id="4" name="Subtitle 3">
            <a:extLst>
              <a:ext uri="{FF2B5EF4-FFF2-40B4-BE49-F238E27FC236}">
                <a16:creationId xmlns:a16="http://schemas.microsoft.com/office/drawing/2014/main" id="{35DD3624-5E2E-4149-8C49-0CCB8017D44E}"/>
              </a:ext>
            </a:extLst>
          </p:cNvPr>
          <p:cNvSpPr>
            <a:spLocks noGrp="1"/>
          </p:cNvSpPr>
          <p:nvPr>
            <p:ph type="subTitle" idx="15"/>
          </p:nvPr>
        </p:nvSpPr>
        <p:spPr/>
        <p:txBody>
          <a:bodyPr/>
          <a:lstStyle/>
          <a:p>
            <a:r>
              <a:rPr lang="en-US" dirty="0"/>
              <a:t>Your Subtitle Here</a:t>
            </a:r>
            <a:endParaRPr lang="ru-RU" dirty="0"/>
          </a:p>
        </p:txBody>
      </p:sp>
      <p:pic>
        <p:nvPicPr>
          <p:cNvPr id="29" name="Picture Placeholder 28" descr="Team member photo">
            <a:extLst>
              <a:ext uri="{FF2B5EF4-FFF2-40B4-BE49-F238E27FC236}">
                <a16:creationId xmlns:a16="http://schemas.microsoft.com/office/drawing/2014/main" id="{91FDCB17-C9F7-4C9C-AB56-71F3A9F732E4}"/>
              </a:ext>
            </a:extLst>
          </p:cNvPr>
          <p:cNvPicPr>
            <a:picLocks noGrp="1" noChangeAspect="1"/>
          </p:cNvPicPr>
          <p:nvPr>
            <p:ph type="pic" sz="quarter" idx="82"/>
          </p:nvPr>
        </p:nvPicPr>
        <p:blipFill>
          <a:blip r:embed="rId2"/>
          <a:srcRect/>
          <a:stretch>
            <a:fillRect/>
          </a:stretch>
        </p:blipFill>
        <p:spPr/>
      </p:pic>
      <p:sp>
        <p:nvSpPr>
          <p:cNvPr id="6" name="Text Placeholder 5">
            <a:extLst>
              <a:ext uri="{FF2B5EF4-FFF2-40B4-BE49-F238E27FC236}">
                <a16:creationId xmlns:a16="http://schemas.microsoft.com/office/drawing/2014/main" id="{EE0A84A6-1EE2-4793-A5F3-12361AD24648}"/>
              </a:ext>
            </a:extLst>
          </p:cNvPr>
          <p:cNvSpPr>
            <a:spLocks noGrp="1"/>
          </p:cNvSpPr>
          <p:nvPr>
            <p:ph type="body" sz="half" idx="34"/>
          </p:nvPr>
        </p:nvSpPr>
        <p:spPr/>
        <p:txBody>
          <a:bodyPr/>
          <a:lstStyle/>
          <a:p>
            <a:r>
              <a:rPr lang="en-US" dirty="0"/>
              <a:t>Victoria Lindqvist </a:t>
            </a:r>
            <a:endParaRPr lang="ru-RU" dirty="0"/>
          </a:p>
        </p:txBody>
      </p:sp>
      <p:sp>
        <p:nvSpPr>
          <p:cNvPr id="7" name="Text Placeholder 6">
            <a:extLst>
              <a:ext uri="{FF2B5EF4-FFF2-40B4-BE49-F238E27FC236}">
                <a16:creationId xmlns:a16="http://schemas.microsoft.com/office/drawing/2014/main" id="{7679E4AF-C234-4DCE-A0B5-C8F929392474}"/>
              </a:ext>
            </a:extLst>
          </p:cNvPr>
          <p:cNvSpPr>
            <a:spLocks noGrp="1"/>
          </p:cNvSpPr>
          <p:nvPr>
            <p:ph type="body" sz="half" idx="66"/>
          </p:nvPr>
        </p:nvSpPr>
        <p:spPr/>
        <p:txBody>
          <a:bodyPr/>
          <a:lstStyle/>
          <a:p>
            <a:r>
              <a:rPr lang="en-US" dirty="0"/>
              <a:t>Team Member Title</a:t>
            </a:r>
            <a:endParaRPr lang="ru-RU" dirty="0"/>
          </a:p>
        </p:txBody>
      </p:sp>
      <p:pic>
        <p:nvPicPr>
          <p:cNvPr id="33" name="Picture Placeholder 32" descr="Team member photo">
            <a:extLst>
              <a:ext uri="{FF2B5EF4-FFF2-40B4-BE49-F238E27FC236}">
                <a16:creationId xmlns:a16="http://schemas.microsoft.com/office/drawing/2014/main" id="{D09C6404-AC28-42D9-8F22-DF4054FA0860}"/>
              </a:ext>
            </a:extLst>
          </p:cNvPr>
          <p:cNvPicPr>
            <a:picLocks noGrp="1" noChangeAspect="1"/>
          </p:cNvPicPr>
          <p:nvPr>
            <p:ph type="pic" sz="quarter" idx="86"/>
          </p:nvPr>
        </p:nvPicPr>
        <p:blipFill>
          <a:blip r:embed="rId3"/>
          <a:srcRect t="72" b="72"/>
          <a:stretch>
            <a:fillRect/>
          </a:stretch>
        </p:blipFill>
        <p:spPr/>
      </p:pic>
      <p:sp>
        <p:nvSpPr>
          <p:cNvPr id="10" name="Text Placeholder 9">
            <a:extLst>
              <a:ext uri="{FF2B5EF4-FFF2-40B4-BE49-F238E27FC236}">
                <a16:creationId xmlns:a16="http://schemas.microsoft.com/office/drawing/2014/main" id="{9244963F-D949-4524-9472-569AC6CF9F24}"/>
              </a:ext>
            </a:extLst>
          </p:cNvPr>
          <p:cNvSpPr>
            <a:spLocks noGrp="1"/>
          </p:cNvSpPr>
          <p:nvPr>
            <p:ph type="body" sz="half" idx="70"/>
          </p:nvPr>
        </p:nvSpPr>
        <p:spPr/>
        <p:txBody>
          <a:bodyPr/>
          <a:lstStyle/>
          <a:p>
            <a:r>
              <a:rPr lang="en-US" dirty="0"/>
              <a:t>August </a:t>
            </a:r>
            <a:br>
              <a:rPr lang="en-US" dirty="0"/>
            </a:br>
            <a:r>
              <a:rPr lang="en-US" dirty="0"/>
              <a:t>Bergqvist </a:t>
            </a:r>
          </a:p>
        </p:txBody>
      </p:sp>
      <p:sp>
        <p:nvSpPr>
          <p:cNvPr id="11" name="Text Placeholder 10">
            <a:extLst>
              <a:ext uri="{FF2B5EF4-FFF2-40B4-BE49-F238E27FC236}">
                <a16:creationId xmlns:a16="http://schemas.microsoft.com/office/drawing/2014/main" id="{1F10B1A0-4D88-4A60-A9AB-F3B1B8A7B6F0}"/>
              </a:ext>
            </a:extLst>
          </p:cNvPr>
          <p:cNvSpPr>
            <a:spLocks noGrp="1"/>
          </p:cNvSpPr>
          <p:nvPr>
            <p:ph type="body" sz="half" idx="72"/>
          </p:nvPr>
        </p:nvSpPr>
        <p:spPr/>
        <p:txBody>
          <a:bodyPr/>
          <a:lstStyle/>
          <a:p>
            <a:r>
              <a:rPr lang="en-US" dirty="0"/>
              <a:t>Team Member Title</a:t>
            </a:r>
            <a:endParaRPr lang="ru-RU" dirty="0"/>
          </a:p>
        </p:txBody>
      </p:sp>
      <p:pic>
        <p:nvPicPr>
          <p:cNvPr id="37" name="Picture Placeholder 36" descr="Team member photo">
            <a:extLst>
              <a:ext uri="{FF2B5EF4-FFF2-40B4-BE49-F238E27FC236}">
                <a16:creationId xmlns:a16="http://schemas.microsoft.com/office/drawing/2014/main" id="{6E11D8A4-78C7-4650-A91E-9FD05D76AFA2}"/>
              </a:ext>
            </a:extLst>
          </p:cNvPr>
          <p:cNvPicPr>
            <a:picLocks noGrp="1" noChangeAspect="1"/>
          </p:cNvPicPr>
          <p:nvPr>
            <p:ph type="pic" sz="quarter" idx="84"/>
          </p:nvPr>
        </p:nvPicPr>
        <p:blipFill>
          <a:blip r:embed="rId4"/>
          <a:srcRect t="72" b="72"/>
          <a:stretch>
            <a:fillRect/>
          </a:stretch>
        </p:blipFill>
        <p:spPr/>
      </p:pic>
      <p:sp>
        <p:nvSpPr>
          <p:cNvPr id="14" name="Text Placeholder 13">
            <a:extLst>
              <a:ext uri="{FF2B5EF4-FFF2-40B4-BE49-F238E27FC236}">
                <a16:creationId xmlns:a16="http://schemas.microsoft.com/office/drawing/2014/main" id="{4C9D3548-8585-44DC-982C-58FF10C87C7D}"/>
              </a:ext>
            </a:extLst>
          </p:cNvPr>
          <p:cNvSpPr>
            <a:spLocks noGrp="1"/>
          </p:cNvSpPr>
          <p:nvPr>
            <p:ph type="body" sz="half" idx="76"/>
          </p:nvPr>
        </p:nvSpPr>
        <p:spPr/>
        <p:txBody>
          <a:bodyPr/>
          <a:lstStyle/>
          <a:p>
            <a:r>
              <a:rPr lang="en-US" dirty="0"/>
              <a:t>Allan </a:t>
            </a:r>
            <a:br>
              <a:rPr lang="en-US" dirty="0"/>
            </a:br>
            <a:r>
              <a:rPr lang="en-US" dirty="0"/>
              <a:t>Mattsson</a:t>
            </a:r>
            <a:endParaRPr lang="ru-RU" dirty="0"/>
          </a:p>
        </p:txBody>
      </p:sp>
      <p:sp>
        <p:nvSpPr>
          <p:cNvPr id="16" name="Text Placeholder 15">
            <a:extLst>
              <a:ext uri="{FF2B5EF4-FFF2-40B4-BE49-F238E27FC236}">
                <a16:creationId xmlns:a16="http://schemas.microsoft.com/office/drawing/2014/main" id="{F72BEE87-1B7A-4057-B7D8-C16B5198BF8B}"/>
              </a:ext>
            </a:extLst>
          </p:cNvPr>
          <p:cNvSpPr>
            <a:spLocks noGrp="1"/>
          </p:cNvSpPr>
          <p:nvPr>
            <p:ph type="body" sz="half" idx="78"/>
          </p:nvPr>
        </p:nvSpPr>
        <p:spPr/>
        <p:txBody>
          <a:bodyPr/>
          <a:lstStyle/>
          <a:p>
            <a:r>
              <a:rPr lang="en-US" dirty="0"/>
              <a:t>Team Member Title</a:t>
            </a:r>
            <a:endParaRPr lang="ru-RU" dirty="0"/>
          </a:p>
        </p:txBody>
      </p:sp>
      <p:pic>
        <p:nvPicPr>
          <p:cNvPr id="31" name="Picture Placeholder 30" descr="Team member photo">
            <a:extLst>
              <a:ext uri="{FF2B5EF4-FFF2-40B4-BE49-F238E27FC236}">
                <a16:creationId xmlns:a16="http://schemas.microsoft.com/office/drawing/2014/main" id="{16A837B0-D47D-42C5-94BE-E229C1A95AC2}"/>
              </a:ext>
            </a:extLst>
          </p:cNvPr>
          <p:cNvPicPr>
            <a:picLocks noGrp="1" noChangeAspect="1"/>
          </p:cNvPicPr>
          <p:nvPr>
            <p:ph type="pic" sz="quarter" idx="83"/>
          </p:nvPr>
        </p:nvPicPr>
        <p:blipFill>
          <a:blip r:embed="rId2"/>
          <a:srcRect/>
          <a:stretch>
            <a:fillRect/>
          </a:stretch>
        </p:blipFill>
        <p:spPr/>
      </p:pic>
      <p:sp>
        <p:nvSpPr>
          <p:cNvPr id="8" name="Text Placeholder 7">
            <a:extLst>
              <a:ext uri="{FF2B5EF4-FFF2-40B4-BE49-F238E27FC236}">
                <a16:creationId xmlns:a16="http://schemas.microsoft.com/office/drawing/2014/main" id="{0F64E4E9-0083-42D8-80F8-2D2093F85A12}"/>
              </a:ext>
            </a:extLst>
          </p:cNvPr>
          <p:cNvSpPr>
            <a:spLocks noGrp="1"/>
          </p:cNvSpPr>
          <p:nvPr>
            <p:ph type="body" sz="half" idx="67"/>
          </p:nvPr>
        </p:nvSpPr>
        <p:spPr/>
        <p:txBody>
          <a:bodyPr/>
          <a:lstStyle/>
          <a:p>
            <a:r>
              <a:rPr lang="en-US" dirty="0"/>
              <a:t>Victoria Lindqvist </a:t>
            </a:r>
            <a:endParaRPr lang="ru-RU" dirty="0"/>
          </a:p>
        </p:txBody>
      </p:sp>
      <p:sp>
        <p:nvSpPr>
          <p:cNvPr id="9" name="Text Placeholder 8">
            <a:extLst>
              <a:ext uri="{FF2B5EF4-FFF2-40B4-BE49-F238E27FC236}">
                <a16:creationId xmlns:a16="http://schemas.microsoft.com/office/drawing/2014/main" id="{AF307485-C590-412A-AC5D-861143E3D912}"/>
              </a:ext>
            </a:extLst>
          </p:cNvPr>
          <p:cNvSpPr>
            <a:spLocks noGrp="1"/>
          </p:cNvSpPr>
          <p:nvPr>
            <p:ph type="body" sz="half" idx="69"/>
          </p:nvPr>
        </p:nvSpPr>
        <p:spPr/>
        <p:txBody>
          <a:bodyPr/>
          <a:lstStyle/>
          <a:p>
            <a:r>
              <a:rPr lang="en-US" dirty="0"/>
              <a:t>Team Member Title</a:t>
            </a:r>
            <a:endParaRPr lang="ru-RU" dirty="0"/>
          </a:p>
        </p:txBody>
      </p:sp>
      <p:pic>
        <p:nvPicPr>
          <p:cNvPr id="35" name="Picture Placeholder 34" descr="Team member photo">
            <a:extLst>
              <a:ext uri="{FF2B5EF4-FFF2-40B4-BE49-F238E27FC236}">
                <a16:creationId xmlns:a16="http://schemas.microsoft.com/office/drawing/2014/main" id="{1A3F424A-74ED-4491-BF42-F667B8A11B1D}"/>
              </a:ext>
            </a:extLst>
          </p:cNvPr>
          <p:cNvPicPr>
            <a:picLocks noGrp="1" noChangeAspect="1"/>
          </p:cNvPicPr>
          <p:nvPr>
            <p:ph type="pic" sz="quarter" idx="87"/>
          </p:nvPr>
        </p:nvPicPr>
        <p:blipFill>
          <a:blip r:embed="rId3"/>
          <a:srcRect l="72" r="72"/>
          <a:stretch>
            <a:fillRect/>
          </a:stretch>
        </p:blipFill>
        <p:spPr/>
      </p:pic>
      <p:sp>
        <p:nvSpPr>
          <p:cNvPr id="12" name="Text Placeholder 11">
            <a:extLst>
              <a:ext uri="{FF2B5EF4-FFF2-40B4-BE49-F238E27FC236}">
                <a16:creationId xmlns:a16="http://schemas.microsoft.com/office/drawing/2014/main" id="{7800A375-222C-4905-B9C3-C452F1CC48DB}"/>
              </a:ext>
            </a:extLst>
          </p:cNvPr>
          <p:cNvSpPr>
            <a:spLocks noGrp="1"/>
          </p:cNvSpPr>
          <p:nvPr>
            <p:ph type="body" sz="half" idx="73"/>
          </p:nvPr>
        </p:nvSpPr>
        <p:spPr/>
        <p:txBody>
          <a:bodyPr/>
          <a:lstStyle/>
          <a:p>
            <a:r>
              <a:rPr lang="en-US" dirty="0"/>
              <a:t>August </a:t>
            </a:r>
            <a:br>
              <a:rPr lang="en-US" dirty="0"/>
            </a:br>
            <a:r>
              <a:rPr lang="en-US" dirty="0"/>
              <a:t>Bergqvist </a:t>
            </a:r>
          </a:p>
        </p:txBody>
      </p:sp>
      <p:sp>
        <p:nvSpPr>
          <p:cNvPr id="13" name="Text Placeholder 12">
            <a:extLst>
              <a:ext uri="{FF2B5EF4-FFF2-40B4-BE49-F238E27FC236}">
                <a16:creationId xmlns:a16="http://schemas.microsoft.com/office/drawing/2014/main" id="{1781FC90-45BE-40D9-8EC9-850BD037D3C0}"/>
              </a:ext>
            </a:extLst>
          </p:cNvPr>
          <p:cNvSpPr>
            <a:spLocks noGrp="1"/>
          </p:cNvSpPr>
          <p:nvPr>
            <p:ph type="body" sz="half" idx="75"/>
          </p:nvPr>
        </p:nvSpPr>
        <p:spPr/>
        <p:txBody>
          <a:bodyPr/>
          <a:lstStyle/>
          <a:p>
            <a:r>
              <a:rPr lang="en-US" dirty="0"/>
              <a:t>Team Member Title</a:t>
            </a:r>
            <a:endParaRPr lang="ru-RU" dirty="0"/>
          </a:p>
        </p:txBody>
      </p:sp>
      <p:pic>
        <p:nvPicPr>
          <p:cNvPr id="39" name="Picture Placeholder 38" descr="Team member photo">
            <a:extLst>
              <a:ext uri="{FF2B5EF4-FFF2-40B4-BE49-F238E27FC236}">
                <a16:creationId xmlns:a16="http://schemas.microsoft.com/office/drawing/2014/main" id="{DF4D505F-51A8-4065-B89C-42DF008BAD28}"/>
              </a:ext>
            </a:extLst>
          </p:cNvPr>
          <p:cNvPicPr>
            <a:picLocks noGrp="1" noChangeAspect="1"/>
          </p:cNvPicPr>
          <p:nvPr>
            <p:ph type="pic" sz="quarter" idx="85"/>
          </p:nvPr>
        </p:nvPicPr>
        <p:blipFill>
          <a:blip r:embed="rId4"/>
          <a:srcRect/>
          <a:stretch>
            <a:fillRect/>
          </a:stretch>
        </p:blipFill>
        <p:spPr/>
      </p:pic>
      <p:sp>
        <p:nvSpPr>
          <p:cNvPr id="17" name="Text Placeholder 16">
            <a:extLst>
              <a:ext uri="{FF2B5EF4-FFF2-40B4-BE49-F238E27FC236}">
                <a16:creationId xmlns:a16="http://schemas.microsoft.com/office/drawing/2014/main" id="{03E0E708-BA19-4FCD-85C6-96C90762AA7D}"/>
              </a:ext>
            </a:extLst>
          </p:cNvPr>
          <p:cNvSpPr>
            <a:spLocks noGrp="1"/>
          </p:cNvSpPr>
          <p:nvPr>
            <p:ph type="body" sz="half" idx="79"/>
          </p:nvPr>
        </p:nvSpPr>
        <p:spPr/>
        <p:txBody>
          <a:bodyPr/>
          <a:lstStyle/>
          <a:p>
            <a:r>
              <a:rPr lang="en-US" dirty="0"/>
              <a:t>Allan </a:t>
            </a:r>
            <a:br>
              <a:rPr lang="en-US" dirty="0"/>
            </a:br>
            <a:r>
              <a:rPr lang="en-US" dirty="0"/>
              <a:t>Mattsson</a:t>
            </a:r>
            <a:endParaRPr lang="ru-RU" dirty="0"/>
          </a:p>
        </p:txBody>
      </p:sp>
      <p:sp>
        <p:nvSpPr>
          <p:cNvPr id="19" name="Text Placeholder 18">
            <a:extLst>
              <a:ext uri="{FF2B5EF4-FFF2-40B4-BE49-F238E27FC236}">
                <a16:creationId xmlns:a16="http://schemas.microsoft.com/office/drawing/2014/main" id="{FD33D1A0-C543-4B1B-8BE2-36182E0D6F6E}"/>
              </a:ext>
            </a:extLst>
          </p:cNvPr>
          <p:cNvSpPr>
            <a:spLocks noGrp="1"/>
          </p:cNvSpPr>
          <p:nvPr>
            <p:ph type="body" sz="half" idx="81"/>
          </p:nvPr>
        </p:nvSpPr>
        <p:spPr/>
        <p:txBody>
          <a:bodyPr/>
          <a:lstStyle/>
          <a:p>
            <a:r>
              <a:rPr lang="en-US" dirty="0"/>
              <a:t>Team Member Title</a:t>
            </a:r>
            <a:endParaRPr lang="ru-RU" dirty="0"/>
          </a:p>
        </p:txBody>
      </p:sp>
      <p:pic>
        <p:nvPicPr>
          <p:cNvPr id="27" name="Picture Placeholder 26" descr="Company logo">
            <a:extLst>
              <a:ext uri="{FF2B5EF4-FFF2-40B4-BE49-F238E27FC236}">
                <a16:creationId xmlns:a16="http://schemas.microsoft.com/office/drawing/2014/main" id="{ECA86910-BD5C-44F0-AE5F-0C7666AE3051}"/>
              </a:ext>
            </a:extLst>
          </p:cNvPr>
          <p:cNvPicPr>
            <a:picLocks noGrp="1" noChangeAspect="1"/>
          </p:cNvPicPr>
          <p:nvPr>
            <p:ph type="pic" sz="quarter" idx="56"/>
          </p:nvPr>
        </p:nvPicPr>
        <p:blipFill>
          <a:blip r:embed="rId5">
            <a:extLst>
              <a:ext uri="{96DAC541-7B7A-43D3-8B79-37D633B846F1}">
                <asvg:svgBlip xmlns:asvg="http://schemas.microsoft.com/office/drawing/2016/SVG/main" r:embed="rId6"/>
              </a:ext>
            </a:extLst>
          </a:blip>
          <a:srcRect t="655" b="655"/>
          <a:stretch>
            <a:fillRect/>
          </a:stretch>
        </p:blipFill>
        <p:spPr/>
      </p:pic>
      <p:sp>
        <p:nvSpPr>
          <p:cNvPr id="3" name="Slide Number Placeholder 2">
            <a:extLst>
              <a:ext uri="{FF2B5EF4-FFF2-40B4-BE49-F238E27FC236}">
                <a16:creationId xmlns:a16="http://schemas.microsoft.com/office/drawing/2014/main" id="{307FD2D7-ACB1-4AE4-974A-496173D118CC}"/>
              </a:ext>
            </a:extLst>
          </p:cNvPr>
          <p:cNvSpPr>
            <a:spLocks noGrp="1"/>
          </p:cNvSpPr>
          <p:nvPr>
            <p:ph type="sldNum" sz="quarter" idx="12"/>
          </p:nvPr>
        </p:nvSpPr>
        <p:spPr/>
        <p:txBody>
          <a:bodyPr/>
          <a:lstStyle/>
          <a:p>
            <a:fld id="{F470E458-E7C2-4395-B75D-476A174CEE45}" type="slidenum">
              <a:rPr lang="ru-RU" smtClean="0"/>
              <a:pPr/>
              <a:t>30</a:t>
            </a:fld>
            <a:endParaRPr lang="ru-RU"/>
          </a:p>
        </p:txBody>
      </p:sp>
    </p:spTree>
    <p:extLst>
      <p:ext uri="{BB962C8B-B14F-4D97-AF65-F5344CB8AC3E}">
        <p14:creationId xmlns:p14="http://schemas.microsoft.com/office/powerpoint/2010/main" val="2007438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A93E-9AAD-40C5-B481-026C9B5608EC}"/>
              </a:ext>
            </a:extLst>
          </p:cNvPr>
          <p:cNvSpPr>
            <a:spLocks noGrp="1"/>
          </p:cNvSpPr>
          <p:nvPr>
            <p:ph type="title"/>
          </p:nvPr>
        </p:nvSpPr>
        <p:spPr/>
        <p:txBody>
          <a:bodyPr/>
          <a:lstStyle/>
          <a:p>
            <a:r>
              <a:rPr lang="en-US" dirty="0"/>
              <a:t>FUNDING</a:t>
            </a:r>
            <a:endParaRPr lang="ru-RU" dirty="0"/>
          </a:p>
        </p:txBody>
      </p:sp>
      <p:sp>
        <p:nvSpPr>
          <p:cNvPr id="4" name="Subtitle 3">
            <a:extLst>
              <a:ext uri="{FF2B5EF4-FFF2-40B4-BE49-F238E27FC236}">
                <a16:creationId xmlns:a16="http://schemas.microsoft.com/office/drawing/2014/main" id="{E46E523F-7FBE-414E-911F-7908A85EB0AB}"/>
              </a:ext>
            </a:extLst>
          </p:cNvPr>
          <p:cNvSpPr>
            <a:spLocks noGrp="1"/>
          </p:cNvSpPr>
          <p:nvPr>
            <p:ph type="subTitle" idx="15"/>
          </p:nvPr>
        </p:nvSpPr>
        <p:spPr/>
        <p:txBody>
          <a:bodyPr/>
          <a:lstStyle/>
          <a:p>
            <a:r>
              <a:rPr lang="en-US" dirty="0"/>
              <a:t>Your Subtitle Here</a:t>
            </a:r>
            <a:endParaRPr lang="ru-RU" dirty="0"/>
          </a:p>
        </p:txBody>
      </p:sp>
      <p:sp>
        <p:nvSpPr>
          <p:cNvPr id="6" name="Text Placeholder 5">
            <a:extLst>
              <a:ext uri="{FF2B5EF4-FFF2-40B4-BE49-F238E27FC236}">
                <a16:creationId xmlns:a16="http://schemas.microsoft.com/office/drawing/2014/main" id="{79D53084-CB5F-4516-98FF-21D08741DBA8}"/>
              </a:ext>
            </a:extLst>
          </p:cNvPr>
          <p:cNvSpPr>
            <a:spLocks noGrp="1"/>
          </p:cNvSpPr>
          <p:nvPr>
            <p:ph type="body" sz="half" idx="34"/>
          </p:nvPr>
        </p:nvSpPr>
        <p:spPr/>
        <p:txBody>
          <a:bodyPr/>
          <a:lstStyle/>
          <a:p>
            <a:r>
              <a:rPr lang="en-US" dirty="0"/>
              <a:t>$ 2,000,000</a:t>
            </a:r>
            <a:endParaRPr lang="ru-RU" dirty="0"/>
          </a:p>
        </p:txBody>
      </p:sp>
      <p:sp>
        <p:nvSpPr>
          <p:cNvPr id="7" name="Text Placeholder 6">
            <a:extLst>
              <a:ext uri="{FF2B5EF4-FFF2-40B4-BE49-F238E27FC236}">
                <a16:creationId xmlns:a16="http://schemas.microsoft.com/office/drawing/2014/main" id="{FCCBBB63-776E-4A5C-B7A6-8F1D718A4405}"/>
              </a:ext>
            </a:extLst>
          </p:cNvPr>
          <p:cNvSpPr>
            <a:spLocks noGrp="1"/>
          </p:cNvSpPr>
          <p:nvPr>
            <p:ph type="body" sz="half" idx="66"/>
          </p:nvPr>
        </p:nvSpPr>
        <p:spPr/>
        <p:txBody>
          <a:bodyPr/>
          <a:lstStyle/>
          <a:p>
            <a:r>
              <a:rPr lang="en-US" dirty="0"/>
              <a:t>Category 1</a:t>
            </a:r>
            <a:endParaRPr lang="ru-RU" dirty="0"/>
          </a:p>
        </p:txBody>
      </p:sp>
      <p:sp>
        <p:nvSpPr>
          <p:cNvPr id="8" name="Text Placeholder 7">
            <a:extLst>
              <a:ext uri="{FF2B5EF4-FFF2-40B4-BE49-F238E27FC236}">
                <a16:creationId xmlns:a16="http://schemas.microsoft.com/office/drawing/2014/main" id="{3EAB8D62-6706-4CD0-A545-86E3F3E3C322}"/>
              </a:ext>
            </a:extLst>
          </p:cNvPr>
          <p:cNvSpPr>
            <a:spLocks noGrp="1"/>
          </p:cNvSpPr>
          <p:nvPr>
            <p:ph type="body" sz="half" idx="83"/>
          </p:nvPr>
        </p:nvSpPr>
        <p:spPr/>
        <p:txBody>
          <a:bodyPr/>
          <a:lstStyle/>
          <a:p>
            <a:r>
              <a:rPr lang="en-US" dirty="0"/>
              <a:t>$ 2,000,000</a:t>
            </a:r>
            <a:endParaRPr lang="ru-RU" dirty="0"/>
          </a:p>
        </p:txBody>
      </p:sp>
      <p:sp>
        <p:nvSpPr>
          <p:cNvPr id="9" name="Text Placeholder 8">
            <a:extLst>
              <a:ext uri="{FF2B5EF4-FFF2-40B4-BE49-F238E27FC236}">
                <a16:creationId xmlns:a16="http://schemas.microsoft.com/office/drawing/2014/main" id="{2F25CA46-4421-4FA5-BDEB-FF697B78FFF5}"/>
              </a:ext>
            </a:extLst>
          </p:cNvPr>
          <p:cNvSpPr>
            <a:spLocks noGrp="1"/>
          </p:cNvSpPr>
          <p:nvPr>
            <p:ph type="body" sz="half" idx="86"/>
          </p:nvPr>
        </p:nvSpPr>
        <p:spPr/>
        <p:txBody>
          <a:bodyPr/>
          <a:lstStyle/>
          <a:p>
            <a:r>
              <a:rPr lang="en-US" dirty="0"/>
              <a:t>Category 2</a:t>
            </a:r>
            <a:endParaRPr lang="ru-RU" dirty="0"/>
          </a:p>
        </p:txBody>
      </p:sp>
      <p:graphicFrame>
        <p:nvGraphicFramePr>
          <p:cNvPr id="19" name="Chart Placeholder 20" descr="Pie diagram">
            <a:extLst>
              <a:ext uri="{FF2B5EF4-FFF2-40B4-BE49-F238E27FC236}">
                <a16:creationId xmlns:a16="http://schemas.microsoft.com/office/drawing/2014/main" id="{21CA0B60-C64C-438D-A8E5-05DF8EF8D389}"/>
              </a:ext>
            </a:extLst>
          </p:cNvPr>
          <p:cNvGraphicFramePr>
            <a:graphicFrameLocks noGrp="1"/>
          </p:cNvGraphicFramePr>
          <p:nvPr>
            <p:ph type="chart" sz="quarter" idx="82"/>
            <p:extLst>
              <p:ext uri="{D42A27DB-BD31-4B8C-83A1-F6EECF244321}">
                <p14:modId xmlns:p14="http://schemas.microsoft.com/office/powerpoint/2010/main" val="3890977984"/>
              </p:ext>
            </p:extLst>
          </p:nvPr>
        </p:nvGraphicFramePr>
        <p:xfrm>
          <a:off x="3595426" y="2192343"/>
          <a:ext cx="5001148" cy="374915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9">
            <a:extLst>
              <a:ext uri="{FF2B5EF4-FFF2-40B4-BE49-F238E27FC236}">
                <a16:creationId xmlns:a16="http://schemas.microsoft.com/office/drawing/2014/main" id="{41938D89-1256-4708-9D84-74D6B96541F5}"/>
              </a:ext>
            </a:extLst>
          </p:cNvPr>
          <p:cNvSpPr>
            <a:spLocks noGrp="1"/>
          </p:cNvSpPr>
          <p:nvPr>
            <p:ph type="body" sz="half" idx="87"/>
          </p:nvPr>
        </p:nvSpPr>
        <p:spPr/>
        <p:txBody>
          <a:bodyPr/>
          <a:lstStyle/>
          <a:p>
            <a:r>
              <a:rPr lang="en-US" dirty="0"/>
              <a:t>$ 1,500,000</a:t>
            </a:r>
            <a:endParaRPr lang="ru-RU" dirty="0"/>
          </a:p>
        </p:txBody>
      </p:sp>
      <p:sp>
        <p:nvSpPr>
          <p:cNvPr id="11" name="Text Placeholder 10">
            <a:extLst>
              <a:ext uri="{FF2B5EF4-FFF2-40B4-BE49-F238E27FC236}">
                <a16:creationId xmlns:a16="http://schemas.microsoft.com/office/drawing/2014/main" id="{2DA41FDE-3695-4900-AFA8-0279599F981E}"/>
              </a:ext>
            </a:extLst>
          </p:cNvPr>
          <p:cNvSpPr>
            <a:spLocks noGrp="1"/>
          </p:cNvSpPr>
          <p:nvPr>
            <p:ph type="body" sz="half" idx="88"/>
          </p:nvPr>
        </p:nvSpPr>
        <p:spPr/>
        <p:txBody>
          <a:bodyPr/>
          <a:lstStyle/>
          <a:p>
            <a:r>
              <a:rPr lang="en-US" dirty="0"/>
              <a:t>Category 3</a:t>
            </a:r>
            <a:endParaRPr lang="ru-RU" dirty="0"/>
          </a:p>
        </p:txBody>
      </p:sp>
      <p:sp>
        <p:nvSpPr>
          <p:cNvPr id="12" name="Text Placeholder 11">
            <a:extLst>
              <a:ext uri="{FF2B5EF4-FFF2-40B4-BE49-F238E27FC236}">
                <a16:creationId xmlns:a16="http://schemas.microsoft.com/office/drawing/2014/main" id="{93E2B1EC-2F2C-422B-888D-5674FF85E51D}"/>
              </a:ext>
            </a:extLst>
          </p:cNvPr>
          <p:cNvSpPr>
            <a:spLocks noGrp="1"/>
          </p:cNvSpPr>
          <p:nvPr>
            <p:ph type="body" sz="half" idx="89"/>
          </p:nvPr>
        </p:nvSpPr>
        <p:spPr/>
        <p:txBody>
          <a:bodyPr/>
          <a:lstStyle/>
          <a:p>
            <a:r>
              <a:rPr lang="en-US" dirty="0"/>
              <a:t>$ 2,500,000</a:t>
            </a:r>
            <a:endParaRPr lang="ru-RU" dirty="0"/>
          </a:p>
        </p:txBody>
      </p:sp>
      <p:sp>
        <p:nvSpPr>
          <p:cNvPr id="13" name="Text Placeholder 12">
            <a:extLst>
              <a:ext uri="{FF2B5EF4-FFF2-40B4-BE49-F238E27FC236}">
                <a16:creationId xmlns:a16="http://schemas.microsoft.com/office/drawing/2014/main" id="{D2863B50-C214-4ED1-8DF8-F7A1377508A0}"/>
              </a:ext>
            </a:extLst>
          </p:cNvPr>
          <p:cNvSpPr>
            <a:spLocks noGrp="1"/>
          </p:cNvSpPr>
          <p:nvPr>
            <p:ph type="body" sz="half" idx="90"/>
          </p:nvPr>
        </p:nvSpPr>
        <p:spPr/>
        <p:txBody>
          <a:bodyPr/>
          <a:lstStyle/>
          <a:p>
            <a:r>
              <a:rPr lang="en-US" dirty="0"/>
              <a:t>Category 4</a:t>
            </a:r>
            <a:endParaRPr lang="ru-RU" dirty="0"/>
          </a:p>
        </p:txBody>
      </p:sp>
      <p:sp>
        <p:nvSpPr>
          <p:cNvPr id="14" name="Text Placeholder 13">
            <a:extLst>
              <a:ext uri="{FF2B5EF4-FFF2-40B4-BE49-F238E27FC236}">
                <a16:creationId xmlns:a16="http://schemas.microsoft.com/office/drawing/2014/main" id="{8C0CD511-1753-44BC-9F43-56DC5CF9DEBD}"/>
              </a:ext>
            </a:extLst>
          </p:cNvPr>
          <p:cNvSpPr>
            <a:spLocks noGrp="1"/>
          </p:cNvSpPr>
          <p:nvPr>
            <p:ph type="body" sz="half" idx="91"/>
          </p:nvPr>
        </p:nvSpPr>
        <p:spPr/>
        <p:txBody>
          <a:bodyPr/>
          <a:lstStyle/>
          <a:p>
            <a:r>
              <a:rPr lang="en-US" dirty="0"/>
              <a:t>$ 3,200,000</a:t>
            </a:r>
            <a:endParaRPr lang="ru-RU" dirty="0"/>
          </a:p>
        </p:txBody>
      </p:sp>
      <p:sp>
        <p:nvSpPr>
          <p:cNvPr id="15" name="Text Placeholder 14">
            <a:extLst>
              <a:ext uri="{FF2B5EF4-FFF2-40B4-BE49-F238E27FC236}">
                <a16:creationId xmlns:a16="http://schemas.microsoft.com/office/drawing/2014/main" id="{63684FB6-9E85-4B37-B408-2FEEDA953F51}"/>
              </a:ext>
            </a:extLst>
          </p:cNvPr>
          <p:cNvSpPr>
            <a:spLocks noGrp="1"/>
          </p:cNvSpPr>
          <p:nvPr>
            <p:ph type="body" sz="half" idx="92"/>
          </p:nvPr>
        </p:nvSpPr>
        <p:spPr/>
        <p:txBody>
          <a:bodyPr/>
          <a:lstStyle/>
          <a:p>
            <a:r>
              <a:rPr lang="en-US" dirty="0"/>
              <a:t>Category 5</a:t>
            </a:r>
            <a:endParaRPr lang="ru-RU" dirty="0"/>
          </a:p>
        </p:txBody>
      </p:sp>
      <p:pic>
        <p:nvPicPr>
          <p:cNvPr id="21" name="Picture Placeholder 20" descr="Company logo">
            <a:extLst>
              <a:ext uri="{FF2B5EF4-FFF2-40B4-BE49-F238E27FC236}">
                <a16:creationId xmlns:a16="http://schemas.microsoft.com/office/drawing/2014/main" id="{5C89D787-5349-4628-BAB0-D83998089C69}"/>
              </a:ext>
            </a:extLst>
          </p:cNvPr>
          <p:cNvPicPr>
            <a:picLocks noGrp="1" noChangeAspect="1"/>
          </p:cNvPicPr>
          <p:nvPr>
            <p:ph type="pic" sz="quarter" idx="56"/>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3" name="Slide Number Placeholder 2">
            <a:extLst>
              <a:ext uri="{FF2B5EF4-FFF2-40B4-BE49-F238E27FC236}">
                <a16:creationId xmlns:a16="http://schemas.microsoft.com/office/drawing/2014/main" id="{25D93747-9BDE-4EE1-9789-99DA062457BE}"/>
              </a:ext>
            </a:extLst>
          </p:cNvPr>
          <p:cNvSpPr>
            <a:spLocks noGrp="1"/>
          </p:cNvSpPr>
          <p:nvPr>
            <p:ph type="sldNum" sz="quarter" idx="12"/>
          </p:nvPr>
        </p:nvSpPr>
        <p:spPr/>
        <p:txBody>
          <a:bodyPr/>
          <a:lstStyle/>
          <a:p>
            <a:fld id="{F470E458-E7C2-4395-B75D-476A174CEE45}" type="slidenum">
              <a:rPr lang="ru-RU" smtClean="0"/>
              <a:t>31</a:t>
            </a:fld>
            <a:endParaRPr lang="ru-RU"/>
          </a:p>
        </p:txBody>
      </p:sp>
    </p:spTree>
    <p:extLst>
      <p:ext uri="{BB962C8B-B14F-4D97-AF65-F5344CB8AC3E}">
        <p14:creationId xmlns:p14="http://schemas.microsoft.com/office/powerpoint/2010/main" val="83127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US" dirty="0"/>
              <a:t>SUMMARY</a:t>
            </a:r>
            <a:endParaRPr lang="ru-RU" dirty="0"/>
          </a:p>
        </p:txBody>
      </p:sp>
      <p:sp>
        <p:nvSpPr>
          <p:cNvPr id="3" name="Content Placeholder 2">
            <a:extLst>
              <a:ext uri="{FF2B5EF4-FFF2-40B4-BE49-F238E27FC236}">
                <a16:creationId xmlns:a16="http://schemas.microsoft.com/office/drawing/2014/main" id="{FD7FE9D3-D856-47C4-86AC-8C47A5515F98}"/>
              </a:ext>
            </a:extLst>
          </p:cNvPr>
          <p:cNvSpPr>
            <a:spLocks noGrp="1"/>
          </p:cNvSpPr>
          <p:nvPr>
            <p:ph idx="1"/>
          </p:nvPr>
        </p:nvSpPr>
        <p:spPr/>
        <p:txBody>
          <a:bodyPr>
            <a:normAutofit fontScale="92500"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pic>
        <p:nvPicPr>
          <p:cNvPr id="7" name="Picture Placeholder 6" descr="Company logo">
            <a:extLst>
              <a:ext uri="{FF2B5EF4-FFF2-40B4-BE49-F238E27FC236}">
                <a16:creationId xmlns:a16="http://schemas.microsoft.com/office/drawing/2014/main" id="{FE710387-80E8-4D9A-9BE6-B1D06155DAE4}"/>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ru-RU" smtClean="0"/>
              <a:t>32</a:t>
            </a:fld>
            <a:endParaRPr lang="ru-RU"/>
          </a:p>
        </p:txBody>
      </p:sp>
    </p:spTree>
    <p:extLst>
      <p:ext uri="{BB962C8B-B14F-4D97-AF65-F5344CB8AC3E}">
        <p14:creationId xmlns:p14="http://schemas.microsoft.com/office/powerpoint/2010/main" val="1117104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endParaRPr lang="ru-RU" dirty="0"/>
          </a:p>
        </p:txBody>
      </p:sp>
      <p:pic>
        <p:nvPicPr>
          <p:cNvPr id="11" name="Picture Placeholder 10" descr="Company logo">
            <a:extLst>
              <a:ext uri="{FF2B5EF4-FFF2-40B4-BE49-F238E27FC236}">
                <a16:creationId xmlns:a16="http://schemas.microsoft.com/office/drawing/2014/main" id="{37A67548-9FAF-4DCB-A2DD-3F1B63C13595}"/>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t="237" b="237"/>
          <a:stretch>
            <a:fillRect/>
          </a:stretch>
        </p:blipFill>
        <p:spPr/>
      </p:pic>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p:txBody>
          <a:bodyPr/>
          <a:lstStyle/>
          <a:p>
            <a:r>
              <a:rPr lang="en-US" dirty="0"/>
              <a:t>Speaker Name</a:t>
            </a:r>
            <a:endParaRPr lang="ru-RU" dirty="0"/>
          </a:p>
        </p:txBody>
      </p:sp>
      <p:sp>
        <p:nvSpPr>
          <p:cNvPr id="6" name="Text Placeholder 5">
            <a:extLst>
              <a:ext uri="{FF2B5EF4-FFF2-40B4-BE49-F238E27FC236}">
                <a16:creationId xmlns:a16="http://schemas.microsoft.com/office/drawing/2014/main" id="{9E8064C2-698C-4F56-B604-A2A8AE3D7C21}"/>
              </a:ext>
            </a:extLst>
          </p:cNvPr>
          <p:cNvSpPr>
            <a:spLocks noGrp="1"/>
          </p:cNvSpPr>
          <p:nvPr>
            <p:ph type="body" sz="quarter" idx="17"/>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910D1CE3-B979-4C3E-A3BF-4C200D062B58}"/>
              </a:ext>
            </a:extLst>
          </p:cNvPr>
          <p:cNvSpPr>
            <a:spLocks noGrp="1"/>
          </p:cNvSpPr>
          <p:nvPr>
            <p:ph type="body" sz="quarter" idx="18"/>
          </p:nvPr>
        </p:nvSpPr>
        <p:spPr>
          <a:xfrm>
            <a:off x="6570540" y="4551902"/>
            <a:ext cx="4896000" cy="373961"/>
          </a:xfrm>
        </p:spPr>
        <p:txBody>
          <a:bodyPr/>
          <a:lstStyle/>
          <a:p>
            <a:r>
              <a:rPr lang="en-US" dirty="0"/>
              <a:t>speakermail@website.com</a:t>
            </a:r>
            <a:endParaRPr lang="ru-RU" dirty="0"/>
          </a:p>
        </p:txBody>
      </p:sp>
      <p:sp>
        <p:nvSpPr>
          <p:cNvPr id="8" name="Text Placeholder 7">
            <a:extLst>
              <a:ext uri="{FF2B5EF4-FFF2-40B4-BE49-F238E27FC236}">
                <a16:creationId xmlns:a16="http://schemas.microsoft.com/office/drawing/2014/main" id="{56D36886-65A3-42CD-990B-789C9200A4BB}"/>
              </a:ext>
            </a:extLst>
          </p:cNvPr>
          <p:cNvSpPr>
            <a:spLocks noGrp="1"/>
          </p:cNvSpPr>
          <p:nvPr>
            <p:ph type="body" sz="quarter" idx="19"/>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E641CB99-F65E-4FA5-89A7-CDA63B042DA4}"/>
              </a:ext>
            </a:extLst>
          </p:cNvPr>
          <p:cNvSpPr>
            <a:spLocks noGrp="1"/>
          </p:cNvSpPr>
          <p:nvPr>
            <p:ph type="body" sz="quarter" idx="20"/>
          </p:nvPr>
        </p:nvSpPr>
        <p:spPr/>
        <p:txBody>
          <a:bodyPr/>
          <a:lstStyle/>
          <a:p>
            <a:r>
              <a:rPr lang="en-US" dirty="0"/>
              <a:t>+7 888 999-000-11</a:t>
            </a:r>
            <a:endParaRPr lang="ru-RU" dirty="0"/>
          </a:p>
        </p:txBody>
      </p:sp>
    </p:spTree>
    <p:extLst>
      <p:ext uri="{BB962C8B-B14F-4D97-AF65-F5344CB8AC3E}">
        <p14:creationId xmlns:p14="http://schemas.microsoft.com/office/powerpoint/2010/main" val="3456809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51C-7BBF-4B92-A610-4EB86DB947C1}"/>
              </a:ext>
            </a:extLst>
          </p:cNvPr>
          <p:cNvSpPr>
            <a:spLocks noGrp="1"/>
          </p:cNvSpPr>
          <p:nvPr>
            <p:ph type="title"/>
          </p:nvPr>
        </p:nvSpPr>
        <p:spPr/>
        <p:txBody>
          <a:bodyPr/>
          <a:lstStyle/>
          <a:p>
            <a:r>
              <a:rPr lang="en-US" dirty="0"/>
              <a:t>APPENDIX</a:t>
            </a:r>
            <a:endParaRPr lang="ru-RU" dirty="0"/>
          </a:p>
        </p:txBody>
      </p:sp>
      <p:pic>
        <p:nvPicPr>
          <p:cNvPr id="6" name="Picture Placeholder 5" descr="Company logo">
            <a:extLst>
              <a:ext uri="{FF2B5EF4-FFF2-40B4-BE49-F238E27FC236}">
                <a16:creationId xmlns:a16="http://schemas.microsoft.com/office/drawing/2014/main" id="{1EB0BE86-C0C0-45E0-9655-3007C5E3437A}"/>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9888199C-D9BD-40C2-9DB3-4653E8723F2C}"/>
              </a:ext>
            </a:extLst>
          </p:cNvPr>
          <p:cNvSpPr>
            <a:spLocks noGrp="1"/>
          </p:cNvSpPr>
          <p:nvPr>
            <p:ph type="sldNum" sz="quarter" idx="12"/>
          </p:nvPr>
        </p:nvSpPr>
        <p:spPr/>
        <p:txBody>
          <a:bodyPr/>
          <a:lstStyle/>
          <a:p>
            <a:fld id="{F470E458-E7C2-4395-B75D-476A174CEE45}" type="slidenum">
              <a:rPr lang="ru-RU" smtClean="0"/>
              <a:t>34</a:t>
            </a:fld>
            <a:endParaRPr lang="ru-RU"/>
          </a:p>
        </p:txBody>
      </p:sp>
    </p:spTree>
    <p:extLst>
      <p:ext uri="{BB962C8B-B14F-4D97-AF65-F5344CB8AC3E}">
        <p14:creationId xmlns:p14="http://schemas.microsoft.com/office/powerpoint/2010/main" val="51376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25BC-69B0-445F-BFD2-A15B19076A42}"/>
              </a:ext>
            </a:extLst>
          </p:cNvPr>
          <p:cNvSpPr>
            <a:spLocks noGrp="1"/>
          </p:cNvSpPr>
          <p:nvPr>
            <p:ph type="title"/>
          </p:nvPr>
        </p:nvSpPr>
        <p:spPr/>
        <p:txBody>
          <a:bodyPr/>
          <a:lstStyle/>
          <a:p>
            <a:r>
              <a:rPr lang="en-US" dirty="0"/>
              <a:t>TESTIMONIALS</a:t>
            </a:r>
            <a:endParaRPr lang="ru-RU" dirty="0"/>
          </a:p>
        </p:txBody>
      </p:sp>
      <p:pic>
        <p:nvPicPr>
          <p:cNvPr id="14" name="Picture Placeholder 13" descr="Team Member Photo">
            <a:extLst>
              <a:ext uri="{FF2B5EF4-FFF2-40B4-BE49-F238E27FC236}">
                <a16:creationId xmlns:a16="http://schemas.microsoft.com/office/drawing/2014/main" id="{059D5751-27E7-4925-AB76-804F79AA00B4}"/>
              </a:ext>
            </a:extLst>
          </p:cNvPr>
          <p:cNvPicPr>
            <a:picLocks noGrp="1" noChangeAspect="1"/>
          </p:cNvPicPr>
          <p:nvPr>
            <p:ph type="pic" sz="quarter" idx="75"/>
          </p:nvPr>
        </p:nvPicPr>
        <p:blipFill>
          <a:blip r:embed="rId2"/>
          <a:srcRect l="68" r="68"/>
          <a:stretch>
            <a:fillRect/>
          </a:stretch>
        </p:blipFill>
        <p:spPr/>
      </p:pic>
      <p:sp>
        <p:nvSpPr>
          <p:cNvPr id="6" name="Text Placeholder 5">
            <a:extLst>
              <a:ext uri="{FF2B5EF4-FFF2-40B4-BE49-F238E27FC236}">
                <a16:creationId xmlns:a16="http://schemas.microsoft.com/office/drawing/2014/main" id="{D6C8D665-9380-46B9-A760-DCB9A3B90DD9}"/>
              </a:ext>
            </a:extLst>
          </p:cNvPr>
          <p:cNvSpPr>
            <a:spLocks noGrp="1"/>
          </p:cNvSpPr>
          <p:nvPr>
            <p:ph type="body" sz="half" idx="6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endParaRPr lang="ru-RU" dirty="0"/>
          </a:p>
        </p:txBody>
      </p:sp>
      <p:sp>
        <p:nvSpPr>
          <p:cNvPr id="5" name="Text Placeholder 4">
            <a:extLst>
              <a:ext uri="{FF2B5EF4-FFF2-40B4-BE49-F238E27FC236}">
                <a16:creationId xmlns:a16="http://schemas.microsoft.com/office/drawing/2014/main" id="{65C812AB-966C-4E11-AF78-4BAA00918E90}"/>
              </a:ext>
            </a:extLst>
          </p:cNvPr>
          <p:cNvSpPr>
            <a:spLocks noGrp="1"/>
          </p:cNvSpPr>
          <p:nvPr>
            <p:ph type="body" sz="half" idx="34"/>
          </p:nvPr>
        </p:nvSpPr>
        <p:spPr/>
        <p:txBody>
          <a:bodyPr/>
          <a:lstStyle/>
          <a:p>
            <a:r>
              <a:rPr lang="en-US" dirty="0"/>
              <a:t>Person 1 Name</a:t>
            </a:r>
            <a:endParaRPr lang="ru-RU" dirty="0"/>
          </a:p>
        </p:txBody>
      </p:sp>
      <p:sp>
        <p:nvSpPr>
          <p:cNvPr id="7" name="Text Placeholder 6">
            <a:extLst>
              <a:ext uri="{FF2B5EF4-FFF2-40B4-BE49-F238E27FC236}">
                <a16:creationId xmlns:a16="http://schemas.microsoft.com/office/drawing/2014/main" id="{A6468D69-D7B1-4C4C-A8EA-F6AA1CF82777}"/>
              </a:ext>
            </a:extLst>
          </p:cNvPr>
          <p:cNvSpPr>
            <a:spLocks noGrp="1"/>
          </p:cNvSpPr>
          <p:nvPr>
            <p:ph type="body" sz="half" idx="67"/>
          </p:nvPr>
        </p:nvSpPr>
        <p:spPr/>
        <p:txBody>
          <a:bodyPr/>
          <a:lstStyle/>
          <a:p>
            <a:r>
              <a:rPr lang="en-US" dirty="0"/>
              <a:t>Company, Title</a:t>
            </a:r>
            <a:endParaRPr lang="ru-RU" dirty="0"/>
          </a:p>
        </p:txBody>
      </p:sp>
      <p:pic>
        <p:nvPicPr>
          <p:cNvPr id="16" name="Picture Placeholder 15" descr="Team Member Photo">
            <a:extLst>
              <a:ext uri="{FF2B5EF4-FFF2-40B4-BE49-F238E27FC236}">
                <a16:creationId xmlns:a16="http://schemas.microsoft.com/office/drawing/2014/main" id="{AB7D0785-2D2D-40B2-88BF-4AA6B35F3B3D}"/>
              </a:ext>
            </a:extLst>
          </p:cNvPr>
          <p:cNvPicPr>
            <a:picLocks noGrp="1" noChangeAspect="1"/>
          </p:cNvPicPr>
          <p:nvPr>
            <p:ph type="pic" sz="quarter" idx="76"/>
          </p:nvPr>
        </p:nvPicPr>
        <p:blipFill>
          <a:blip r:embed="rId3"/>
          <a:srcRect/>
          <a:stretch>
            <a:fillRect/>
          </a:stretch>
        </p:blipFill>
        <p:spPr/>
      </p:pic>
      <p:sp>
        <p:nvSpPr>
          <p:cNvPr id="9" name="Text Placeholder 8">
            <a:extLst>
              <a:ext uri="{FF2B5EF4-FFF2-40B4-BE49-F238E27FC236}">
                <a16:creationId xmlns:a16="http://schemas.microsoft.com/office/drawing/2014/main" id="{8203336D-67A1-400E-809C-737392F0F91A}"/>
              </a:ext>
            </a:extLst>
          </p:cNvPr>
          <p:cNvSpPr>
            <a:spLocks noGrp="1"/>
          </p:cNvSpPr>
          <p:nvPr>
            <p:ph type="body" sz="half" idx="7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endParaRPr lang="ru-RU" dirty="0"/>
          </a:p>
        </p:txBody>
      </p:sp>
      <p:sp>
        <p:nvSpPr>
          <p:cNvPr id="8" name="Text Placeholder 7">
            <a:extLst>
              <a:ext uri="{FF2B5EF4-FFF2-40B4-BE49-F238E27FC236}">
                <a16:creationId xmlns:a16="http://schemas.microsoft.com/office/drawing/2014/main" id="{5EDB349D-74AB-44E3-ABF9-966D44661932}"/>
              </a:ext>
            </a:extLst>
          </p:cNvPr>
          <p:cNvSpPr>
            <a:spLocks noGrp="1"/>
          </p:cNvSpPr>
          <p:nvPr>
            <p:ph type="body" sz="half" idx="68"/>
          </p:nvPr>
        </p:nvSpPr>
        <p:spPr/>
        <p:txBody>
          <a:bodyPr/>
          <a:lstStyle/>
          <a:p>
            <a:r>
              <a:rPr lang="en-US" dirty="0"/>
              <a:t>Person 2 Name</a:t>
            </a:r>
            <a:endParaRPr lang="ru-RU" dirty="0"/>
          </a:p>
        </p:txBody>
      </p:sp>
      <p:sp>
        <p:nvSpPr>
          <p:cNvPr id="10" name="Text Placeholder 9">
            <a:extLst>
              <a:ext uri="{FF2B5EF4-FFF2-40B4-BE49-F238E27FC236}">
                <a16:creationId xmlns:a16="http://schemas.microsoft.com/office/drawing/2014/main" id="{2613B2A7-1A42-4B06-A44D-E442D3A6C717}"/>
              </a:ext>
            </a:extLst>
          </p:cNvPr>
          <p:cNvSpPr>
            <a:spLocks noGrp="1"/>
          </p:cNvSpPr>
          <p:nvPr>
            <p:ph type="body" sz="half" idx="71"/>
          </p:nvPr>
        </p:nvSpPr>
        <p:spPr/>
        <p:txBody>
          <a:bodyPr/>
          <a:lstStyle/>
          <a:p>
            <a:r>
              <a:rPr lang="en-US" dirty="0"/>
              <a:t>Company, Title</a:t>
            </a:r>
            <a:endParaRPr lang="ru-RU" dirty="0"/>
          </a:p>
        </p:txBody>
      </p:sp>
      <p:pic>
        <p:nvPicPr>
          <p:cNvPr id="18" name="Picture Placeholder 17" descr="Company logo">
            <a:extLst>
              <a:ext uri="{FF2B5EF4-FFF2-40B4-BE49-F238E27FC236}">
                <a16:creationId xmlns:a16="http://schemas.microsoft.com/office/drawing/2014/main" id="{922DBC55-8825-40E0-84FA-34F0B4A4801F}"/>
              </a:ext>
            </a:extLst>
          </p:cNvPr>
          <p:cNvPicPr>
            <a:picLocks noGrp="1" noChangeAspect="1"/>
          </p:cNvPicPr>
          <p:nvPr>
            <p:ph type="pic" sz="quarter" idx="56"/>
          </p:nvPr>
        </p:nvPicPr>
        <p:blipFill>
          <a:blip r:embed="rId4">
            <a:extLst>
              <a:ext uri="{96DAC541-7B7A-43D3-8B79-37D633B846F1}">
                <asvg:svgBlip xmlns:asvg="http://schemas.microsoft.com/office/drawing/2016/SVG/main" r:embed="rId5"/>
              </a:ext>
            </a:extLst>
          </a:blip>
          <a:srcRect t="655" b="655"/>
          <a:stretch>
            <a:fillRect/>
          </a:stretch>
        </p:blipFill>
        <p:spPr>
          <a:xfrm>
            <a:off x="943519" y="5736021"/>
            <a:ext cx="824400" cy="571500"/>
          </a:xfrm>
        </p:spPr>
      </p:pic>
      <p:sp>
        <p:nvSpPr>
          <p:cNvPr id="3" name="Slide Number Placeholder 2">
            <a:extLst>
              <a:ext uri="{FF2B5EF4-FFF2-40B4-BE49-F238E27FC236}">
                <a16:creationId xmlns:a16="http://schemas.microsoft.com/office/drawing/2014/main" id="{0E420A27-18AB-4F8F-8EA5-A1A4E28F37B9}"/>
              </a:ext>
            </a:extLst>
          </p:cNvPr>
          <p:cNvSpPr>
            <a:spLocks noGrp="1"/>
          </p:cNvSpPr>
          <p:nvPr>
            <p:ph type="sldNum" sz="quarter" idx="12"/>
          </p:nvPr>
        </p:nvSpPr>
        <p:spPr/>
        <p:txBody>
          <a:bodyPr/>
          <a:lstStyle/>
          <a:p>
            <a:fld id="{F470E458-E7C2-4395-B75D-476A174CEE45}" type="slidenum">
              <a:rPr lang="ru-RU" smtClean="0"/>
              <a:t>35</a:t>
            </a:fld>
            <a:endParaRPr lang="ru-RU"/>
          </a:p>
        </p:txBody>
      </p:sp>
    </p:spTree>
    <p:extLst>
      <p:ext uri="{BB962C8B-B14F-4D97-AF65-F5344CB8AC3E}">
        <p14:creationId xmlns:p14="http://schemas.microsoft.com/office/powerpoint/2010/main" val="2924553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0997-E006-463A-9350-DD3AC560877D}"/>
              </a:ext>
            </a:extLst>
          </p:cNvPr>
          <p:cNvSpPr>
            <a:spLocks noGrp="1"/>
          </p:cNvSpPr>
          <p:nvPr>
            <p:ph type="title"/>
          </p:nvPr>
        </p:nvSpPr>
        <p:spPr/>
        <p:txBody>
          <a:bodyPr/>
          <a:lstStyle/>
          <a:p>
            <a:r>
              <a:rPr lang="en-US" dirty="0"/>
              <a:t>CASE STUDY</a:t>
            </a:r>
            <a:endParaRPr lang="ru-RU" dirty="0"/>
          </a:p>
        </p:txBody>
      </p:sp>
      <p:sp>
        <p:nvSpPr>
          <p:cNvPr id="4" name="Subtitle 3">
            <a:extLst>
              <a:ext uri="{FF2B5EF4-FFF2-40B4-BE49-F238E27FC236}">
                <a16:creationId xmlns:a16="http://schemas.microsoft.com/office/drawing/2014/main" id="{300E0EF3-BAF0-4374-A9FC-F74CF69E8C75}"/>
              </a:ext>
            </a:extLst>
          </p:cNvPr>
          <p:cNvSpPr>
            <a:spLocks noGrp="1"/>
          </p:cNvSpPr>
          <p:nvPr>
            <p:ph type="subTitle" idx="15"/>
          </p:nvPr>
        </p:nvSpPr>
        <p:spPr/>
        <p:txBody>
          <a:bodyPr/>
          <a:lstStyle/>
          <a:p>
            <a:r>
              <a:rPr lang="en-US" dirty="0"/>
              <a:t>Your Subtitle Here</a:t>
            </a:r>
            <a:endParaRPr lang="ru-RU" dirty="0"/>
          </a:p>
        </p:txBody>
      </p:sp>
      <p:sp>
        <p:nvSpPr>
          <p:cNvPr id="6" name="Text Placeholder 5">
            <a:extLst>
              <a:ext uri="{FF2B5EF4-FFF2-40B4-BE49-F238E27FC236}">
                <a16:creationId xmlns:a16="http://schemas.microsoft.com/office/drawing/2014/main" id="{3AB40AA1-2AEE-4C96-9B5A-4FF878388833}"/>
              </a:ext>
            </a:extLst>
          </p:cNvPr>
          <p:cNvSpPr>
            <a:spLocks noGrp="1"/>
          </p:cNvSpPr>
          <p:nvPr>
            <p:ph type="body" sz="half" idx="9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7" name="Text Placeholder 6">
            <a:extLst>
              <a:ext uri="{FF2B5EF4-FFF2-40B4-BE49-F238E27FC236}">
                <a16:creationId xmlns:a16="http://schemas.microsoft.com/office/drawing/2014/main" id="{4D412DCA-756A-4F42-A884-5BB7B8146B0E}"/>
              </a:ext>
            </a:extLst>
          </p:cNvPr>
          <p:cNvSpPr>
            <a:spLocks noGrp="1"/>
          </p:cNvSpPr>
          <p:nvPr>
            <p:ph type="body" sz="quarter" idx="9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9" name="Picture Placeholder 8" descr="Company logo">
            <a:extLst>
              <a:ext uri="{FF2B5EF4-FFF2-40B4-BE49-F238E27FC236}">
                <a16:creationId xmlns:a16="http://schemas.microsoft.com/office/drawing/2014/main" id="{92E2D809-44CE-48B7-A53A-77C4E3C84598}"/>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ABC1465D-5BE7-401D-85EE-AFA945557E9D}"/>
              </a:ext>
            </a:extLst>
          </p:cNvPr>
          <p:cNvSpPr>
            <a:spLocks noGrp="1"/>
          </p:cNvSpPr>
          <p:nvPr>
            <p:ph type="sldNum" sz="quarter" idx="12"/>
          </p:nvPr>
        </p:nvSpPr>
        <p:spPr/>
        <p:txBody>
          <a:bodyPr/>
          <a:lstStyle/>
          <a:p>
            <a:fld id="{F470E458-E7C2-4395-B75D-476A174CEE45}" type="slidenum">
              <a:rPr lang="ru-RU" smtClean="0"/>
              <a:t>36</a:t>
            </a:fld>
            <a:endParaRPr lang="ru-RU"/>
          </a:p>
        </p:txBody>
      </p:sp>
    </p:spTree>
    <p:extLst>
      <p:ext uri="{BB962C8B-B14F-4D97-AF65-F5344CB8AC3E}">
        <p14:creationId xmlns:p14="http://schemas.microsoft.com/office/powerpoint/2010/main" val="205934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4C5E-3B2A-43D9-9831-21B334FDD4EE}"/>
              </a:ext>
            </a:extLst>
          </p:cNvPr>
          <p:cNvSpPr>
            <a:spLocks noGrp="1"/>
          </p:cNvSpPr>
          <p:nvPr>
            <p:ph type="title"/>
          </p:nvPr>
        </p:nvSpPr>
        <p:spPr/>
        <p:txBody>
          <a:bodyPr/>
          <a:lstStyle/>
          <a:p>
            <a:r>
              <a:rPr lang="en-US" dirty="0"/>
              <a:t>MOBILE VERSION</a:t>
            </a:r>
            <a:endParaRPr lang="ru-RU" dirty="0"/>
          </a:p>
        </p:txBody>
      </p:sp>
      <p:pic>
        <p:nvPicPr>
          <p:cNvPr id="18" name="Picture Placeholder 17" descr="Glass icon">
            <a:extLst>
              <a:ext uri="{FF2B5EF4-FFF2-40B4-BE49-F238E27FC236}">
                <a16:creationId xmlns:a16="http://schemas.microsoft.com/office/drawing/2014/main" id="{461AE029-2675-4B7C-8A3E-3E83CD2E6D7A}"/>
              </a:ext>
            </a:extLst>
          </p:cNvPr>
          <p:cNvPicPr>
            <a:picLocks noGrp="1" noChangeAspect="1"/>
          </p:cNvPicPr>
          <p:nvPr>
            <p:ph type="pic" sz="quarter" idx="75"/>
          </p:nvPr>
        </p:nvPicPr>
        <p:blipFill rotWithShape="1">
          <a:blip r:embed="rId2">
            <a:extLst>
              <a:ext uri="{96DAC541-7B7A-43D3-8B79-37D633B846F1}">
                <asvg:svgBlip xmlns:asvg="http://schemas.microsoft.com/office/drawing/2016/SVG/main" r:embed="rId3"/>
              </a:ext>
            </a:extLst>
          </a:blip>
          <a:srcRect l="-59476" t="-22171" r="-59476" b="-28834"/>
          <a:stretch/>
        </p:blipFill>
        <p:spPr>
          <a:xfrm>
            <a:off x="950378" y="1999033"/>
            <a:ext cx="504000" cy="504000"/>
          </a:xfrm>
        </p:spPr>
      </p:pic>
      <p:sp>
        <p:nvSpPr>
          <p:cNvPr id="8" name="Text Placeholder 7">
            <a:extLst>
              <a:ext uri="{FF2B5EF4-FFF2-40B4-BE49-F238E27FC236}">
                <a16:creationId xmlns:a16="http://schemas.microsoft.com/office/drawing/2014/main" id="{FA62956D-A53E-41C4-9C91-5135106734F4}"/>
              </a:ext>
            </a:extLst>
          </p:cNvPr>
          <p:cNvSpPr>
            <a:spLocks noGrp="1"/>
          </p:cNvSpPr>
          <p:nvPr>
            <p:ph type="body" sz="half" idx="34"/>
          </p:nvPr>
        </p:nvSpPr>
        <p:spPr/>
        <p:txBody>
          <a:bodyPr>
            <a:normAutofit fontScale="92500" lnSpcReduction="10000"/>
          </a:bodyPr>
          <a:lstStyle/>
          <a:p>
            <a:r>
              <a:rPr lang="en-US" dirty="0"/>
              <a:t>Feature  Title</a:t>
            </a:r>
            <a:endParaRPr lang="ru-RU" dirty="0"/>
          </a:p>
        </p:txBody>
      </p:sp>
      <p:sp>
        <p:nvSpPr>
          <p:cNvPr id="7" name="Text Placeholder 6">
            <a:extLst>
              <a:ext uri="{FF2B5EF4-FFF2-40B4-BE49-F238E27FC236}">
                <a16:creationId xmlns:a16="http://schemas.microsoft.com/office/drawing/2014/main" id="{D7912CF7-BD21-418C-807D-9CBACF28B6C5}"/>
              </a:ext>
            </a:extLst>
          </p:cNvPr>
          <p:cNvSpPr>
            <a:spLocks noGrp="1"/>
          </p:cNvSpPr>
          <p:nvPr>
            <p:ph type="body" sz="half" idx="2"/>
          </p:nvPr>
        </p:nvSpPr>
        <p:spPr>
          <a:xfrm>
            <a:off x="770400" y="3031284"/>
            <a:ext cx="2385242" cy="1712618"/>
          </a:xfrm>
        </p:spPr>
        <p:txBody>
          <a:bodyPr>
            <a:normAutofit/>
          </a:bodyPr>
          <a:lstStyle/>
          <a:p>
            <a:pPr>
              <a:spcBef>
                <a:spcPts val="0"/>
              </a:spcBef>
            </a:pPr>
            <a:r>
              <a:rPr lang="en-US" dirty="0"/>
              <a:t>Lorem ipsum dolor sit amet, consectetuer adipiscing elit. Maecenas porttitor congue massa. </a:t>
            </a:r>
            <a:endParaRPr lang="ru-RU" dirty="0"/>
          </a:p>
        </p:txBody>
      </p:sp>
      <p:pic>
        <p:nvPicPr>
          <p:cNvPr id="24" name="Picture Placeholder 23" descr="Glass image">
            <a:extLst>
              <a:ext uri="{FF2B5EF4-FFF2-40B4-BE49-F238E27FC236}">
                <a16:creationId xmlns:a16="http://schemas.microsoft.com/office/drawing/2014/main" id="{2CBBBA6A-3F68-4A85-A537-BB655731E494}"/>
              </a:ext>
            </a:extLst>
          </p:cNvPr>
          <p:cNvPicPr>
            <a:picLocks noGrp="1" noChangeAspect="1"/>
          </p:cNvPicPr>
          <p:nvPr>
            <p:ph type="pic" sz="quarter" idx="41"/>
          </p:nvPr>
        </p:nvPicPr>
        <p:blipFill>
          <a:blip r:embed="rId4"/>
          <a:srcRect l="214" r="214"/>
          <a:stretch>
            <a:fillRect/>
          </a:stretch>
        </p:blipFill>
        <p:spPr/>
      </p:pic>
      <p:pic>
        <p:nvPicPr>
          <p:cNvPr id="22" name="Picture Placeholder 21" descr="Pizza image">
            <a:extLst>
              <a:ext uri="{FF2B5EF4-FFF2-40B4-BE49-F238E27FC236}">
                <a16:creationId xmlns:a16="http://schemas.microsoft.com/office/drawing/2014/main" id="{FEA0670A-379A-44F4-AE1A-EE9363E7FA91}"/>
              </a:ext>
            </a:extLst>
          </p:cNvPr>
          <p:cNvPicPr>
            <a:picLocks noGrp="1" noChangeAspect="1"/>
          </p:cNvPicPr>
          <p:nvPr>
            <p:ph type="pic" sz="quarter" idx="40"/>
          </p:nvPr>
        </p:nvPicPr>
        <p:blipFill>
          <a:blip r:embed="rId5"/>
          <a:srcRect l="10083" r="10083"/>
          <a:stretch>
            <a:fillRect/>
          </a:stretch>
        </p:blipFill>
        <p:spPr/>
      </p:pic>
      <p:pic>
        <p:nvPicPr>
          <p:cNvPr id="20" name="Picture Placeholder 19" descr="Cloche icon">
            <a:extLst>
              <a:ext uri="{FF2B5EF4-FFF2-40B4-BE49-F238E27FC236}">
                <a16:creationId xmlns:a16="http://schemas.microsoft.com/office/drawing/2014/main" id="{27C31D1B-7F26-4D47-A81C-BB6D7F4C88D0}"/>
              </a:ext>
            </a:extLst>
          </p:cNvPr>
          <p:cNvPicPr>
            <a:picLocks noGrp="1" noChangeAspect="1"/>
          </p:cNvPicPr>
          <p:nvPr>
            <p:ph type="pic" sz="quarter" idx="75"/>
          </p:nvPr>
        </p:nvPicPr>
        <p:blipFill rotWithShape="1">
          <a:blip r:embed="rId6">
            <a:extLst>
              <a:ext uri="{96DAC541-7B7A-43D3-8B79-37D633B846F1}">
                <asvg:svgBlip xmlns:asvg="http://schemas.microsoft.com/office/drawing/2016/SVG/main" r:embed="rId7"/>
              </a:ext>
            </a:extLst>
          </a:blip>
          <a:srcRect l="-11708" t="-31638" r="-11708" b="-43992"/>
          <a:stretch/>
        </p:blipFill>
        <p:spPr>
          <a:xfrm>
            <a:off x="9170239" y="1999033"/>
            <a:ext cx="504000" cy="504000"/>
          </a:xfrm>
        </p:spPr>
      </p:pic>
      <p:sp>
        <p:nvSpPr>
          <p:cNvPr id="10" name="Text Placeholder 9">
            <a:extLst>
              <a:ext uri="{FF2B5EF4-FFF2-40B4-BE49-F238E27FC236}">
                <a16:creationId xmlns:a16="http://schemas.microsoft.com/office/drawing/2014/main" id="{8C24B971-69DB-45D3-9772-37DC78D632BB}"/>
              </a:ext>
            </a:extLst>
          </p:cNvPr>
          <p:cNvSpPr>
            <a:spLocks noGrp="1"/>
          </p:cNvSpPr>
          <p:nvPr>
            <p:ph type="body" sz="half" idx="37"/>
          </p:nvPr>
        </p:nvSpPr>
        <p:spPr/>
        <p:txBody>
          <a:bodyPr>
            <a:normAutofit fontScale="92500" lnSpcReduction="10000"/>
          </a:bodyPr>
          <a:lstStyle/>
          <a:p>
            <a:r>
              <a:rPr lang="en-US" dirty="0"/>
              <a:t>Feature  Title</a:t>
            </a:r>
            <a:endParaRPr lang="ru-RU" dirty="0"/>
          </a:p>
        </p:txBody>
      </p:sp>
      <p:sp>
        <p:nvSpPr>
          <p:cNvPr id="9" name="Text Placeholder 8">
            <a:extLst>
              <a:ext uri="{FF2B5EF4-FFF2-40B4-BE49-F238E27FC236}">
                <a16:creationId xmlns:a16="http://schemas.microsoft.com/office/drawing/2014/main" id="{AF67DB2B-7061-4EAA-A48A-1351D788CE8E}"/>
              </a:ext>
            </a:extLst>
          </p:cNvPr>
          <p:cNvSpPr>
            <a:spLocks noGrp="1"/>
          </p:cNvSpPr>
          <p:nvPr>
            <p:ph type="body" sz="half" idx="35"/>
          </p:nvPr>
        </p:nvSpPr>
        <p:spPr>
          <a:xfrm>
            <a:off x="9083451" y="3031284"/>
            <a:ext cx="2451052" cy="1712618"/>
          </a:xfrm>
        </p:spPr>
        <p:txBody>
          <a:bodyPr/>
          <a:lstStyle/>
          <a:p>
            <a:pPr>
              <a:spcBef>
                <a:spcPts val="0"/>
              </a:spcBef>
            </a:pPr>
            <a:r>
              <a:rPr lang="en-US" dirty="0"/>
              <a:t>Lorem ipsum dolor sit amet, consectetuer adipiscing elit. Maecenas porttitor congue massa. </a:t>
            </a:r>
            <a:endParaRPr lang="ru-RU" dirty="0"/>
          </a:p>
        </p:txBody>
      </p:sp>
      <p:pic>
        <p:nvPicPr>
          <p:cNvPr id="14" name="Picture Placeholder 13" descr="Company logo">
            <a:extLst>
              <a:ext uri="{FF2B5EF4-FFF2-40B4-BE49-F238E27FC236}">
                <a16:creationId xmlns:a16="http://schemas.microsoft.com/office/drawing/2014/main" id="{D01E9234-2F57-43AA-92F7-69146348A157}"/>
              </a:ext>
            </a:extLst>
          </p:cNvPr>
          <p:cNvPicPr>
            <a:picLocks noGrp="1" noChangeAspect="1"/>
          </p:cNvPicPr>
          <p:nvPr>
            <p:ph type="pic" sz="quarter" idx="56"/>
          </p:nvPr>
        </p:nvPicPr>
        <p:blipFill>
          <a:blip r:embed="rId8">
            <a:extLst>
              <a:ext uri="{96DAC541-7B7A-43D3-8B79-37D633B846F1}">
                <asvg:svgBlip xmlns:asvg="http://schemas.microsoft.com/office/drawing/2016/SVG/main" r:embed="rId9"/>
              </a:ext>
            </a:extLst>
          </a:blip>
          <a:srcRect t="655" b="655"/>
          <a:stretch>
            <a:fillRect/>
          </a:stretch>
        </p:blipFill>
        <p:spPr/>
      </p:pic>
      <p:sp>
        <p:nvSpPr>
          <p:cNvPr id="3" name="Slide Number Placeholder 2">
            <a:extLst>
              <a:ext uri="{FF2B5EF4-FFF2-40B4-BE49-F238E27FC236}">
                <a16:creationId xmlns:a16="http://schemas.microsoft.com/office/drawing/2014/main" id="{3C86B592-478F-4AED-AA32-BDC3DFC86558}"/>
              </a:ext>
            </a:extLst>
          </p:cNvPr>
          <p:cNvSpPr>
            <a:spLocks noGrp="1"/>
          </p:cNvSpPr>
          <p:nvPr>
            <p:ph type="sldNum" sz="quarter" idx="12"/>
          </p:nvPr>
        </p:nvSpPr>
        <p:spPr/>
        <p:txBody>
          <a:bodyPr/>
          <a:lstStyle/>
          <a:p>
            <a:fld id="{F470E458-E7C2-4395-B75D-476A174CEE45}" type="slidenum">
              <a:rPr lang="ru-RU" smtClean="0"/>
              <a:t>37</a:t>
            </a:fld>
            <a:endParaRPr lang="ru-RU"/>
          </a:p>
        </p:txBody>
      </p:sp>
    </p:spTree>
    <p:extLst>
      <p:ext uri="{BB962C8B-B14F-4D97-AF65-F5344CB8AC3E}">
        <p14:creationId xmlns:p14="http://schemas.microsoft.com/office/powerpoint/2010/main" val="353806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DF9BD501-882A-43F3-9632-90172CA48955}"/>
              </a:ext>
            </a:extLst>
          </p:cNvPr>
          <p:cNvSpPr>
            <a:spLocks noGrp="1"/>
          </p:cNvSpPr>
          <p:nvPr>
            <p:ph type="sldNum" sz="quarter" idx="12"/>
          </p:nvPr>
        </p:nvSpPr>
        <p:spPr/>
        <p:txBody>
          <a:bodyPr/>
          <a:lstStyle/>
          <a:p>
            <a:fld id="{F470E458-E7C2-4395-B75D-476A174CEE45}" type="slidenum">
              <a:rPr lang="ru-RU" smtClean="0"/>
              <a:t>38</a:t>
            </a:fld>
            <a:endParaRPr lang="ru-RU"/>
          </a:p>
        </p:txBody>
      </p:sp>
    </p:spTree>
    <p:extLst>
      <p:ext uri="{BB962C8B-B14F-4D97-AF65-F5344CB8AC3E}">
        <p14:creationId xmlns:p14="http://schemas.microsoft.com/office/powerpoint/2010/main" val="5958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dirty="0"/>
              <a:t>PROBLEM</a:t>
            </a:r>
            <a:endParaRPr lang="ru-RU" dirty="0"/>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p:txBody>
          <a:bodyPr>
            <a:normAutofit fontScale="92500"/>
          </a:bodyPr>
          <a:lstStyle/>
          <a:p>
            <a:r>
              <a:rPr lang="en-US" dirty="0"/>
              <a:t>GJ Brewhouse, is a startup microbrewery that is researching the existing ‘craft brew’ market in the US. They have raised funds that will allow them to grow and they want to survey the landscape to identify space to fill a niche.</a:t>
            </a:r>
          </a:p>
          <a:p>
            <a:r>
              <a:rPr lang="en-US" dirty="0"/>
              <a:t>GJ Brewhouse has commissioned market research from leading Data Scientist, Ganesh and Jeff, who tutored under world renown Data Scientist, Jacquelyn Cheun.</a:t>
            </a:r>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ru-RU" smtClean="0"/>
              <a:t>4</a:t>
            </a:fld>
            <a:endParaRPr lang="ru-RU" dirty="0"/>
          </a:p>
        </p:txBody>
      </p:sp>
      <p:sp>
        <p:nvSpPr>
          <p:cNvPr id="6" name="Picture Placeholder 5">
            <a:extLst>
              <a:ext uri="{FF2B5EF4-FFF2-40B4-BE49-F238E27FC236}">
                <a16:creationId xmlns:a16="http://schemas.microsoft.com/office/drawing/2014/main" id="{26F104EF-53E8-4A70-8C66-ABE43EB718A7}"/>
              </a:ext>
            </a:extLst>
          </p:cNvPr>
          <p:cNvSpPr>
            <a:spLocks noGrp="1"/>
          </p:cNvSpPr>
          <p:nvPr>
            <p:ph type="pic" sz="quarter" idx="45"/>
          </p:nvPr>
        </p:nvSpPr>
        <p:spPr/>
      </p:sp>
      <p:pic>
        <p:nvPicPr>
          <p:cNvPr id="8" name="Picture Placeholder 10">
            <a:extLst>
              <a:ext uri="{FF2B5EF4-FFF2-40B4-BE49-F238E27FC236}">
                <a16:creationId xmlns:a16="http://schemas.microsoft.com/office/drawing/2014/main" id="{FC9B95C8-3B25-4C70-A8BB-531BA3E159A7}"/>
              </a:ext>
            </a:extLst>
          </p:cNvPr>
          <p:cNvPicPr>
            <a:picLocks noChangeAspect="1"/>
          </p:cNvPicPr>
          <p:nvPr/>
        </p:nvPicPr>
        <p:blipFill>
          <a:blip r:embed="rId2"/>
          <a:srcRect t="19385" b="19385"/>
          <a:stretch>
            <a:fillRect/>
          </a:stretch>
        </p:blipFill>
        <p:spPr>
          <a:xfrm>
            <a:off x="943519" y="5736020"/>
            <a:ext cx="872876" cy="605105"/>
          </a:xfrm>
          <a:prstGeom prst="rect">
            <a:avLst/>
          </a:prstGeom>
        </p:spPr>
      </p:pic>
    </p:spTree>
    <p:extLst>
      <p:ext uri="{BB962C8B-B14F-4D97-AF65-F5344CB8AC3E}">
        <p14:creationId xmlns:p14="http://schemas.microsoft.com/office/powerpoint/2010/main" val="198423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dirty="0"/>
              <a:t>SOLUTION</a:t>
            </a:r>
            <a:br>
              <a:rPr lang="en-US" dirty="0"/>
            </a:br>
            <a:r>
              <a:rPr lang="en-US" i="1" dirty="0"/>
              <a:t>Advanced Analytics</a:t>
            </a:r>
            <a:endParaRPr lang="ru-RU" i="1" dirty="0"/>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p:txBody>
          <a:bodyPr>
            <a:normAutofit fontScale="92500" lnSpcReduction="20000"/>
          </a:bodyPr>
          <a:lstStyle/>
          <a:p>
            <a:r>
              <a:rPr lang="en-US" dirty="0"/>
              <a:t>R</a:t>
            </a:r>
          </a:p>
          <a:p>
            <a:pPr lvl="1"/>
            <a:r>
              <a:rPr lang="en-US" dirty="0"/>
              <a:t>Open-source library packages used:</a:t>
            </a:r>
          </a:p>
          <a:p>
            <a:pPr marL="573300" lvl="2" indent="-342900"/>
            <a:r>
              <a:rPr lang="en-US" dirty="0"/>
              <a:t>	</a:t>
            </a:r>
            <a:r>
              <a:rPr lang="en-US" dirty="0" err="1"/>
              <a:t>plyr</a:t>
            </a:r>
            <a:endParaRPr lang="en-US" dirty="0"/>
          </a:p>
          <a:p>
            <a:pPr marL="573300" lvl="2" indent="-342900"/>
            <a:r>
              <a:rPr lang="en-US" dirty="0"/>
              <a:t>	</a:t>
            </a:r>
            <a:r>
              <a:rPr lang="en-US" dirty="0" err="1"/>
              <a:t>tidyr</a:t>
            </a:r>
            <a:endParaRPr lang="en-US" dirty="0"/>
          </a:p>
          <a:p>
            <a:pPr marL="573300" lvl="2" indent="-342900"/>
            <a:r>
              <a:rPr lang="en-US" dirty="0"/>
              <a:t>	</a:t>
            </a:r>
            <a:r>
              <a:rPr lang="en-US" dirty="0" err="1"/>
              <a:t>dplyr</a:t>
            </a:r>
            <a:endParaRPr lang="en-US" dirty="0"/>
          </a:p>
          <a:p>
            <a:pPr marL="573300" lvl="2" indent="-342900"/>
            <a:r>
              <a:rPr lang="en-US" dirty="0"/>
              <a:t>	base</a:t>
            </a:r>
          </a:p>
          <a:p>
            <a:pPr marL="573300" lvl="2" indent="-342900"/>
            <a:r>
              <a:rPr lang="en-US" dirty="0"/>
              <a:t>	ggplot2</a:t>
            </a:r>
          </a:p>
          <a:p>
            <a:pPr lvl="2" indent="0">
              <a:buNone/>
            </a:pPr>
            <a:endParaRPr lang="en-US" dirty="0"/>
          </a:p>
          <a:p>
            <a:r>
              <a:rPr lang="en-US" dirty="0"/>
              <a:t>Tableau</a:t>
            </a:r>
          </a:p>
          <a:p>
            <a:pPr marL="1800" indent="0">
              <a:buNone/>
            </a:pPr>
            <a:endParaRPr lang="ru-RU" dirty="0"/>
          </a:p>
        </p:txBody>
      </p:sp>
      <p:pic>
        <p:nvPicPr>
          <p:cNvPr id="8" name="Picture Placeholder 7" descr="Company logo">
            <a:extLst>
              <a:ext uri="{FF2B5EF4-FFF2-40B4-BE49-F238E27FC236}">
                <a16:creationId xmlns:a16="http://schemas.microsoft.com/office/drawing/2014/main" id="{70AD00E5-DB51-48B6-BBD8-998B937D358B}"/>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ru-RU" smtClean="0"/>
              <a:pPr/>
              <a:t>5</a:t>
            </a:fld>
            <a:endParaRPr lang="ru-RU" dirty="0"/>
          </a:p>
        </p:txBody>
      </p:sp>
      <p:pic>
        <p:nvPicPr>
          <p:cNvPr id="6" name="Picture Placeholder 10">
            <a:extLst>
              <a:ext uri="{FF2B5EF4-FFF2-40B4-BE49-F238E27FC236}">
                <a16:creationId xmlns:a16="http://schemas.microsoft.com/office/drawing/2014/main" id="{D671853C-B259-4E1E-A96C-04200CFAEDAA}"/>
              </a:ext>
            </a:extLst>
          </p:cNvPr>
          <p:cNvPicPr>
            <a:picLocks noChangeAspect="1"/>
          </p:cNvPicPr>
          <p:nvPr/>
        </p:nvPicPr>
        <p:blipFill>
          <a:blip r:embed="rId4"/>
          <a:srcRect t="19385" b="19385"/>
          <a:stretch>
            <a:fillRect/>
          </a:stretch>
        </p:blipFill>
        <p:spPr>
          <a:xfrm>
            <a:off x="943519" y="5736020"/>
            <a:ext cx="872876" cy="605105"/>
          </a:xfrm>
          <a:prstGeom prst="rect">
            <a:avLst/>
          </a:prstGeom>
        </p:spPr>
      </p:pic>
    </p:spTree>
    <p:extLst>
      <p:ext uri="{BB962C8B-B14F-4D97-AF65-F5344CB8AC3E}">
        <p14:creationId xmlns:p14="http://schemas.microsoft.com/office/powerpoint/2010/main" val="270433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a:xfrm>
            <a:off x="838200" y="189314"/>
            <a:ext cx="10515600" cy="856343"/>
          </a:xfrm>
        </p:spPr>
        <p:txBody>
          <a:bodyPr/>
          <a:lstStyle/>
          <a:p>
            <a:r>
              <a:rPr lang="en-US" dirty="0"/>
              <a:t>Results</a:t>
            </a:r>
            <a:endParaRPr lang="ru-RU" dirty="0"/>
          </a:p>
        </p:txBody>
      </p:sp>
      <p:sp>
        <p:nvSpPr>
          <p:cNvPr id="8" name="Subtitle 7">
            <a:extLst>
              <a:ext uri="{FF2B5EF4-FFF2-40B4-BE49-F238E27FC236}">
                <a16:creationId xmlns:a16="http://schemas.microsoft.com/office/drawing/2014/main" id="{FF3B8616-1339-49B7-9484-5BA1C898AEAA}"/>
              </a:ext>
            </a:extLst>
          </p:cNvPr>
          <p:cNvSpPr>
            <a:spLocks noGrp="1"/>
          </p:cNvSpPr>
          <p:nvPr>
            <p:ph type="subTitle" idx="15"/>
          </p:nvPr>
        </p:nvSpPr>
        <p:spPr>
          <a:xfrm>
            <a:off x="1009659" y="1045657"/>
            <a:ext cx="10515600" cy="526312"/>
          </a:xfrm>
        </p:spPr>
        <p:txBody>
          <a:bodyPr>
            <a:normAutofit/>
          </a:bodyPr>
          <a:lstStyle/>
          <a:p>
            <a:r>
              <a:rPr lang="en-US" dirty="0"/>
              <a:t>“Let Data Lead the Way”</a:t>
            </a:r>
          </a:p>
        </p:txBody>
      </p:sp>
      <p:pic>
        <p:nvPicPr>
          <p:cNvPr id="21" name="Picture Placeholder 20" descr="Glass icon">
            <a:extLst>
              <a:ext uri="{FF2B5EF4-FFF2-40B4-BE49-F238E27FC236}">
                <a16:creationId xmlns:a16="http://schemas.microsoft.com/office/drawing/2014/main" id="{5210F475-2002-4AE9-A0FF-DCBCA11294CF}"/>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2174845"/>
            <a:ext cx="504000" cy="504000"/>
          </a:xfrm>
        </p:spPr>
      </p:pic>
      <p:sp>
        <p:nvSpPr>
          <p:cNvPr id="10" name="Text Placeholder 9">
            <a:extLst>
              <a:ext uri="{FF2B5EF4-FFF2-40B4-BE49-F238E27FC236}">
                <a16:creationId xmlns:a16="http://schemas.microsoft.com/office/drawing/2014/main" id="{CB8C2489-4C28-4A80-9F6E-875452B0C83B}"/>
              </a:ext>
            </a:extLst>
          </p:cNvPr>
          <p:cNvSpPr>
            <a:spLocks noGrp="1"/>
          </p:cNvSpPr>
          <p:nvPr>
            <p:ph type="body" sz="quarter" idx="49"/>
          </p:nvPr>
        </p:nvSpPr>
        <p:spPr>
          <a:xfrm>
            <a:off x="1630819" y="2006387"/>
            <a:ext cx="3775075" cy="343264"/>
          </a:xfrm>
        </p:spPr>
        <p:txBody>
          <a:bodyPr/>
          <a:lstStyle/>
          <a:p>
            <a:r>
              <a:rPr lang="en-US" dirty="0"/>
              <a:t>Breweries in the States</a:t>
            </a:r>
            <a:endParaRPr lang="ru-RU" dirty="0"/>
          </a:p>
        </p:txBody>
      </p:sp>
      <p:sp>
        <p:nvSpPr>
          <p:cNvPr id="9" name="Text Placeholder 8">
            <a:extLst>
              <a:ext uri="{FF2B5EF4-FFF2-40B4-BE49-F238E27FC236}">
                <a16:creationId xmlns:a16="http://schemas.microsoft.com/office/drawing/2014/main" id="{DDC39B62-BE54-415D-91D1-F2917B1B10B8}"/>
              </a:ext>
            </a:extLst>
          </p:cNvPr>
          <p:cNvSpPr>
            <a:spLocks noGrp="1"/>
          </p:cNvSpPr>
          <p:nvPr>
            <p:ph type="body" sz="quarter" idx="48"/>
          </p:nvPr>
        </p:nvSpPr>
        <p:spPr>
          <a:xfrm>
            <a:off x="1630819" y="2363439"/>
            <a:ext cx="3775075" cy="835297"/>
          </a:xfrm>
        </p:spPr>
        <p:txBody>
          <a:bodyPr/>
          <a:lstStyle/>
          <a:p>
            <a:r>
              <a:rPr lang="en-US" dirty="0"/>
              <a:t>How many breweries are present in each state?</a:t>
            </a:r>
          </a:p>
        </p:txBody>
      </p:sp>
      <p:sp>
        <p:nvSpPr>
          <p:cNvPr id="14" name="Text Placeholder 13">
            <a:extLst>
              <a:ext uri="{FF2B5EF4-FFF2-40B4-BE49-F238E27FC236}">
                <a16:creationId xmlns:a16="http://schemas.microsoft.com/office/drawing/2014/main" id="{E6642833-0C4D-49DE-99DB-E59E9EE7BE48}"/>
              </a:ext>
            </a:extLst>
          </p:cNvPr>
          <p:cNvSpPr>
            <a:spLocks noGrp="1"/>
          </p:cNvSpPr>
          <p:nvPr>
            <p:ph type="body" sz="quarter" idx="53"/>
          </p:nvPr>
        </p:nvSpPr>
        <p:spPr>
          <a:xfrm>
            <a:off x="7122858" y="2006387"/>
            <a:ext cx="3775075" cy="343264"/>
          </a:xfrm>
        </p:spPr>
        <p:txBody>
          <a:bodyPr/>
          <a:lstStyle/>
          <a:p>
            <a:r>
              <a:rPr lang="en-US" dirty="0"/>
              <a:t>Data Snap-Shot</a:t>
            </a:r>
            <a:endParaRPr lang="ru-RU" dirty="0"/>
          </a:p>
        </p:txBody>
      </p:sp>
      <p:sp>
        <p:nvSpPr>
          <p:cNvPr id="13" name="Text Placeholder 12">
            <a:extLst>
              <a:ext uri="{FF2B5EF4-FFF2-40B4-BE49-F238E27FC236}">
                <a16:creationId xmlns:a16="http://schemas.microsoft.com/office/drawing/2014/main" id="{6999C6DE-C119-420D-988D-0EA1E658703C}"/>
              </a:ext>
            </a:extLst>
          </p:cNvPr>
          <p:cNvSpPr>
            <a:spLocks noGrp="1"/>
          </p:cNvSpPr>
          <p:nvPr>
            <p:ph type="body" sz="quarter" idx="52"/>
          </p:nvPr>
        </p:nvSpPr>
        <p:spPr>
          <a:xfrm>
            <a:off x="7122858" y="2363439"/>
            <a:ext cx="3775075" cy="835297"/>
          </a:xfrm>
        </p:spPr>
        <p:txBody>
          <a:bodyPr>
            <a:normAutofit fontScale="92500"/>
          </a:bodyPr>
          <a:lstStyle/>
          <a:p>
            <a:r>
              <a:rPr lang="en-US" dirty="0"/>
              <a:t>Merge beer data with the breweries data. Print the first 6 observations and the last six observations to check the merged file.</a:t>
            </a:r>
          </a:p>
        </p:txBody>
      </p:sp>
      <p:sp>
        <p:nvSpPr>
          <p:cNvPr id="12" name="Text Placeholder 11">
            <a:extLst>
              <a:ext uri="{FF2B5EF4-FFF2-40B4-BE49-F238E27FC236}">
                <a16:creationId xmlns:a16="http://schemas.microsoft.com/office/drawing/2014/main" id="{4C6C93ED-5B50-4336-9413-22836A56194D}"/>
              </a:ext>
            </a:extLst>
          </p:cNvPr>
          <p:cNvSpPr>
            <a:spLocks noGrp="1"/>
          </p:cNvSpPr>
          <p:nvPr>
            <p:ph type="body" sz="quarter" idx="51"/>
          </p:nvPr>
        </p:nvSpPr>
        <p:spPr>
          <a:xfrm>
            <a:off x="1630819" y="3257368"/>
            <a:ext cx="3775075" cy="343264"/>
          </a:xfrm>
        </p:spPr>
        <p:txBody>
          <a:bodyPr/>
          <a:lstStyle/>
          <a:p>
            <a:r>
              <a:rPr lang="en-US" dirty="0"/>
              <a:t>Data Quality</a:t>
            </a:r>
            <a:endParaRPr lang="ru-RU" dirty="0"/>
          </a:p>
        </p:txBody>
      </p:sp>
      <p:sp>
        <p:nvSpPr>
          <p:cNvPr id="11" name="Text Placeholder 10">
            <a:extLst>
              <a:ext uri="{FF2B5EF4-FFF2-40B4-BE49-F238E27FC236}">
                <a16:creationId xmlns:a16="http://schemas.microsoft.com/office/drawing/2014/main" id="{15E286E8-3B5C-407E-B8B8-7B5B8E300465}"/>
              </a:ext>
            </a:extLst>
          </p:cNvPr>
          <p:cNvSpPr>
            <a:spLocks noGrp="1"/>
          </p:cNvSpPr>
          <p:nvPr>
            <p:ph type="body" sz="quarter" idx="50"/>
          </p:nvPr>
        </p:nvSpPr>
        <p:spPr>
          <a:xfrm>
            <a:off x="1630819" y="3614420"/>
            <a:ext cx="3775075" cy="835297"/>
          </a:xfrm>
        </p:spPr>
        <p:txBody>
          <a:bodyPr/>
          <a:lstStyle/>
          <a:p>
            <a:r>
              <a:rPr lang="en-US" dirty="0"/>
              <a:t>Report the number of NA's in each column.</a:t>
            </a:r>
          </a:p>
        </p:txBody>
      </p:sp>
      <p:sp>
        <p:nvSpPr>
          <p:cNvPr id="16" name="Text Placeholder 15">
            <a:extLst>
              <a:ext uri="{FF2B5EF4-FFF2-40B4-BE49-F238E27FC236}">
                <a16:creationId xmlns:a16="http://schemas.microsoft.com/office/drawing/2014/main" id="{B11A4B33-5F58-4E10-89D9-517850C8BD8F}"/>
              </a:ext>
            </a:extLst>
          </p:cNvPr>
          <p:cNvSpPr>
            <a:spLocks noGrp="1"/>
          </p:cNvSpPr>
          <p:nvPr>
            <p:ph type="body" sz="quarter" idx="55"/>
          </p:nvPr>
        </p:nvSpPr>
        <p:spPr>
          <a:xfrm>
            <a:off x="7122858" y="3257368"/>
            <a:ext cx="3775075" cy="343264"/>
          </a:xfrm>
        </p:spPr>
        <p:txBody>
          <a:bodyPr/>
          <a:lstStyle/>
          <a:p>
            <a:r>
              <a:rPr lang="en-US" dirty="0"/>
              <a:t>ABV/IBU</a:t>
            </a:r>
            <a:endParaRPr lang="ru-RU" dirty="0"/>
          </a:p>
        </p:txBody>
      </p:sp>
      <p:sp>
        <p:nvSpPr>
          <p:cNvPr id="15" name="Text Placeholder 14">
            <a:extLst>
              <a:ext uri="{FF2B5EF4-FFF2-40B4-BE49-F238E27FC236}">
                <a16:creationId xmlns:a16="http://schemas.microsoft.com/office/drawing/2014/main" id="{CAFB2275-61A3-4A9B-B84E-FFDA44EEAA04}"/>
              </a:ext>
            </a:extLst>
          </p:cNvPr>
          <p:cNvSpPr>
            <a:spLocks noGrp="1"/>
          </p:cNvSpPr>
          <p:nvPr>
            <p:ph type="body" sz="quarter" idx="54"/>
          </p:nvPr>
        </p:nvSpPr>
        <p:spPr>
          <a:xfrm>
            <a:off x="7122858" y="3614420"/>
            <a:ext cx="3775075" cy="835297"/>
          </a:xfrm>
        </p:spPr>
        <p:txBody>
          <a:bodyPr/>
          <a:lstStyle/>
          <a:p>
            <a:r>
              <a:rPr lang="en-US" dirty="0"/>
              <a:t>Compute the median alcohol content and international bitterness unit for each state. (bar chart)</a:t>
            </a:r>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a:xfrm>
            <a:off x="11042882" y="5976001"/>
            <a:ext cx="366756" cy="365125"/>
          </a:xfrm>
        </p:spPr>
        <p:txBody>
          <a:bodyPr/>
          <a:lstStyle/>
          <a:p>
            <a:r>
              <a:rPr lang="en-US" dirty="0"/>
              <a:t>0</a:t>
            </a:r>
            <a:fld id="{F470E458-E7C2-4395-B75D-476A174CEE45}" type="slidenum">
              <a:rPr lang="ru-RU" smtClean="0"/>
              <a:t>6</a:t>
            </a:fld>
            <a:endParaRPr lang="ru-RU" dirty="0"/>
          </a:p>
        </p:txBody>
      </p:sp>
      <p:pic>
        <p:nvPicPr>
          <p:cNvPr id="18" name="Picture Placeholder 10">
            <a:extLst>
              <a:ext uri="{FF2B5EF4-FFF2-40B4-BE49-F238E27FC236}">
                <a16:creationId xmlns:a16="http://schemas.microsoft.com/office/drawing/2014/main" id="{673D6CEA-8701-421C-8EA4-1966E505CECD}"/>
              </a:ext>
            </a:extLst>
          </p:cNvPr>
          <p:cNvPicPr>
            <a:picLocks noChangeAspect="1"/>
          </p:cNvPicPr>
          <p:nvPr/>
        </p:nvPicPr>
        <p:blipFill>
          <a:blip r:embed="rId4"/>
          <a:srcRect t="19385" b="19385"/>
          <a:stretch>
            <a:fillRect/>
          </a:stretch>
        </p:blipFill>
        <p:spPr>
          <a:xfrm>
            <a:off x="9319874" y="6063581"/>
            <a:ext cx="872876" cy="605105"/>
          </a:xfrm>
          <a:prstGeom prst="rect">
            <a:avLst/>
          </a:prstGeom>
        </p:spPr>
      </p:pic>
      <p:sp>
        <p:nvSpPr>
          <p:cNvPr id="22" name="Text Placeholder 11">
            <a:extLst>
              <a:ext uri="{FF2B5EF4-FFF2-40B4-BE49-F238E27FC236}">
                <a16:creationId xmlns:a16="http://schemas.microsoft.com/office/drawing/2014/main" id="{A1681CF8-47DD-4D40-9B6B-138D2AE01304}"/>
              </a:ext>
            </a:extLst>
          </p:cNvPr>
          <p:cNvSpPr txBox="1">
            <a:spLocks/>
          </p:cNvSpPr>
          <p:nvPr/>
        </p:nvSpPr>
        <p:spPr>
          <a:xfrm>
            <a:off x="1645821" y="4390744"/>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Points</a:t>
            </a:r>
            <a:endParaRPr lang="ru-RU" dirty="0"/>
          </a:p>
        </p:txBody>
      </p:sp>
      <p:sp>
        <p:nvSpPr>
          <p:cNvPr id="24" name="Text Placeholder 10">
            <a:extLst>
              <a:ext uri="{FF2B5EF4-FFF2-40B4-BE49-F238E27FC236}">
                <a16:creationId xmlns:a16="http://schemas.microsoft.com/office/drawing/2014/main" id="{DAFFB709-4594-4B16-9985-31BAF1963ED8}"/>
              </a:ext>
            </a:extLst>
          </p:cNvPr>
          <p:cNvSpPr txBox="1">
            <a:spLocks/>
          </p:cNvSpPr>
          <p:nvPr/>
        </p:nvSpPr>
        <p:spPr>
          <a:xfrm>
            <a:off x="1645821" y="4747796"/>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state has the maximum alcoholic (ABV) beer? Which state has the most bitter (IBU) beer?</a:t>
            </a:r>
          </a:p>
        </p:txBody>
      </p:sp>
      <p:sp>
        <p:nvSpPr>
          <p:cNvPr id="28" name="Text Placeholder 15">
            <a:extLst>
              <a:ext uri="{FF2B5EF4-FFF2-40B4-BE49-F238E27FC236}">
                <a16:creationId xmlns:a16="http://schemas.microsoft.com/office/drawing/2014/main" id="{F88E8818-FC17-40AE-80EB-9A003AA5957D}"/>
              </a:ext>
            </a:extLst>
          </p:cNvPr>
          <p:cNvSpPr txBox="1">
            <a:spLocks/>
          </p:cNvSpPr>
          <p:nvPr/>
        </p:nvSpPr>
        <p:spPr>
          <a:xfrm>
            <a:off x="7107856" y="4374677"/>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ABV Statistics</a:t>
            </a:r>
            <a:endParaRPr lang="ru-RU" dirty="0"/>
          </a:p>
        </p:txBody>
      </p:sp>
      <p:sp>
        <p:nvSpPr>
          <p:cNvPr id="29" name="Text Placeholder 14">
            <a:extLst>
              <a:ext uri="{FF2B5EF4-FFF2-40B4-BE49-F238E27FC236}">
                <a16:creationId xmlns:a16="http://schemas.microsoft.com/office/drawing/2014/main" id="{DC7BDDCE-EB21-44A2-B37B-CF21E80E37AA}"/>
              </a:ext>
            </a:extLst>
          </p:cNvPr>
          <p:cNvSpPr txBox="1">
            <a:spLocks/>
          </p:cNvSpPr>
          <p:nvPr/>
        </p:nvSpPr>
        <p:spPr>
          <a:xfrm>
            <a:off x="7026420" y="4774197"/>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Summary statistics for the ABV variable.</a:t>
            </a:r>
          </a:p>
        </p:txBody>
      </p:sp>
      <p:sp>
        <p:nvSpPr>
          <p:cNvPr id="31" name="Text Placeholder 11">
            <a:extLst>
              <a:ext uri="{FF2B5EF4-FFF2-40B4-BE49-F238E27FC236}">
                <a16:creationId xmlns:a16="http://schemas.microsoft.com/office/drawing/2014/main" id="{4EE51388-286D-4EEC-83C6-E483F20C1534}"/>
              </a:ext>
            </a:extLst>
          </p:cNvPr>
          <p:cNvSpPr txBox="1">
            <a:spLocks/>
          </p:cNvSpPr>
          <p:nvPr/>
        </p:nvSpPr>
        <p:spPr>
          <a:xfrm>
            <a:off x="1626549" y="5553924"/>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Relationship</a:t>
            </a:r>
            <a:endParaRPr lang="ru-RU" dirty="0"/>
          </a:p>
        </p:txBody>
      </p:sp>
      <p:sp>
        <p:nvSpPr>
          <p:cNvPr id="32" name="Text Placeholder 10">
            <a:extLst>
              <a:ext uri="{FF2B5EF4-FFF2-40B4-BE49-F238E27FC236}">
                <a16:creationId xmlns:a16="http://schemas.microsoft.com/office/drawing/2014/main" id="{F3CA2777-9BAE-4ABF-B661-EBA33F683CFB}"/>
              </a:ext>
            </a:extLst>
          </p:cNvPr>
          <p:cNvSpPr txBox="1">
            <a:spLocks/>
          </p:cNvSpPr>
          <p:nvPr/>
        </p:nvSpPr>
        <p:spPr>
          <a:xfrm>
            <a:off x="1592682" y="5910976"/>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there an apparent relationship between the bitterness of the beer and its alcoholic content? (scatter plot)</a:t>
            </a:r>
          </a:p>
        </p:txBody>
      </p:sp>
      <p:pic>
        <p:nvPicPr>
          <p:cNvPr id="34" name="Picture Placeholder 20" descr="Glass icon">
            <a:extLst>
              <a:ext uri="{FF2B5EF4-FFF2-40B4-BE49-F238E27FC236}">
                <a16:creationId xmlns:a16="http://schemas.microsoft.com/office/drawing/2014/main" id="{7D509AC5-443B-495E-A8CF-F5964CE0F3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3318" y="5578691"/>
            <a:ext cx="504000" cy="504000"/>
          </a:xfrm>
          <a:prstGeom prst="rect">
            <a:avLst/>
          </a:prstGeom>
        </p:spPr>
      </p:pic>
      <p:pic>
        <p:nvPicPr>
          <p:cNvPr id="35" name="Picture Placeholder 20" descr="Glass icon">
            <a:extLst>
              <a:ext uri="{FF2B5EF4-FFF2-40B4-BE49-F238E27FC236}">
                <a16:creationId xmlns:a16="http://schemas.microsoft.com/office/drawing/2014/main" id="{962041DD-E93F-42D5-A9F6-B0E4DA302C7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3314975"/>
            <a:ext cx="504000" cy="504000"/>
          </a:xfrm>
          <a:prstGeom prst="rect">
            <a:avLst/>
          </a:prstGeom>
        </p:spPr>
      </p:pic>
      <p:pic>
        <p:nvPicPr>
          <p:cNvPr id="36" name="Picture Placeholder 20" descr="Glass icon">
            <a:extLst>
              <a:ext uri="{FF2B5EF4-FFF2-40B4-BE49-F238E27FC236}">
                <a16:creationId xmlns:a16="http://schemas.microsoft.com/office/drawing/2014/main" id="{AF4B673E-8A7A-410D-9273-59BB8A6FEEB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4495796"/>
            <a:ext cx="504000" cy="504000"/>
          </a:xfrm>
          <a:prstGeom prst="rect">
            <a:avLst/>
          </a:prstGeom>
        </p:spPr>
      </p:pic>
      <p:pic>
        <p:nvPicPr>
          <p:cNvPr id="37" name="Picture Placeholder 20" descr="Glass icon">
            <a:extLst>
              <a:ext uri="{FF2B5EF4-FFF2-40B4-BE49-F238E27FC236}">
                <a16:creationId xmlns:a16="http://schemas.microsoft.com/office/drawing/2014/main" id="{B3126899-4A34-46EF-AB67-EAF0B7F5A78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22508" y="4624360"/>
            <a:ext cx="504000" cy="504000"/>
          </a:xfrm>
          <a:prstGeom prst="rect">
            <a:avLst/>
          </a:prstGeom>
        </p:spPr>
      </p:pic>
      <p:pic>
        <p:nvPicPr>
          <p:cNvPr id="38" name="Picture Placeholder 20" descr="Glass icon">
            <a:extLst>
              <a:ext uri="{FF2B5EF4-FFF2-40B4-BE49-F238E27FC236}">
                <a16:creationId xmlns:a16="http://schemas.microsoft.com/office/drawing/2014/main" id="{751AB671-D5B9-48E7-83FB-173E95C16DC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18858" y="3324288"/>
            <a:ext cx="504000" cy="504000"/>
          </a:xfrm>
          <a:prstGeom prst="rect">
            <a:avLst/>
          </a:prstGeom>
        </p:spPr>
      </p:pic>
      <p:pic>
        <p:nvPicPr>
          <p:cNvPr id="39" name="Picture Placeholder 20" descr="Glass icon">
            <a:extLst>
              <a:ext uri="{FF2B5EF4-FFF2-40B4-BE49-F238E27FC236}">
                <a16:creationId xmlns:a16="http://schemas.microsoft.com/office/drawing/2014/main" id="{AC75DF49-F1E7-43FE-80DB-435A5BFCF7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18858" y="2177401"/>
            <a:ext cx="504000" cy="504000"/>
          </a:xfrm>
          <a:prstGeom prst="rect">
            <a:avLst/>
          </a:prstGeom>
        </p:spPr>
      </p:pic>
    </p:spTree>
    <p:extLst>
      <p:ext uri="{BB962C8B-B14F-4D97-AF65-F5344CB8AC3E}">
        <p14:creationId xmlns:p14="http://schemas.microsoft.com/office/powerpoint/2010/main" val="316191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5C00-35B2-4EDF-A1C2-3625EED6D053}"/>
              </a:ext>
            </a:extLst>
          </p:cNvPr>
          <p:cNvSpPr>
            <a:spLocks noGrp="1"/>
          </p:cNvSpPr>
          <p:nvPr>
            <p:ph type="title"/>
          </p:nvPr>
        </p:nvSpPr>
        <p:spPr>
          <a:xfrm>
            <a:off x="838206" y="620867"/>
            <a:ext cx="10515600" cy="856343"/>
          </a:xfrm>
        </p:spPr>
        <p:txBody>
          <a:bodyPr/>
          <a:lstStyle/>
          <a:p>
            <a:r>
              <a:rPr lang="en-US" dirty="0"/>
              <a:t>Definitions</a:t>
            </a:r>
          </a:p>
        </p:txBody>
      </p:sp>
      <p:sp>
        <p:nvSpPr>
          <p:cNvPr id="3" name="Slide Number Placeholder 2">
            <a:extLst>
              <a:ext uri="{FF2B5EF4-FFF2-40B4-BE49-F238E27FC236}">
                <a16:creationId xmlns:a16="http://schemas.microsoft.com/office/drawing/2014/main" id="{B3BAACC2-18DB-41E5-A18E-1BB2C503943A}"/>
              </a:ext>
            </a:extLst>
          </p:cNvPr>
          <p:cNvSpPr>
            <a:spLocks noGrp="1"/>
          </p:cNvSpPr>
          <p:nvPr>
            <p:ph type="sldNum" sz="quarter" idx="12"/>
          </p:nvPr>
        </p:nvSpPr>
        <p:spPr/>
        <p:txBody>
          <a:bodyPr/>
          <a:lstStyle/>
          <a:p>
            <a:fld id="{F470E458-E7C2-4395-B75D-476A174CEE45}" type="slidenum">
              <a:rPr lang="ru-RU" smtClean="0"/>
              <a:t>7</a:t>
            </a:fld>
            <a:endParaRPr lang="ru-RU"/>
          </a:p>
        </p:txBody>
      </p:sp>
      <p:sp>
        <p:nvSpPr>
          <p:cNvPr id="9" name="Text Placeholder 8">
            <a:extLst>
              <a:ext uri="{FF2B5EF4-FFF2-40B4-BE49-F238E27FC236}">
                <a16:creationId xmlns:a16="http://schemas.microsoft.com/office/drawing/2014/main" id="{92C33D10-50E6-4A77-B31C-8CB335AF311D}"/>
              </a:ext>
            </a:extLst>
          </p:cNvPr>
          <p:cNvSpPr>
            <a:spLocks noGrp="1"/>
          </p:cNvSpPr>
          <p:nvPr>
            <p:ph type="body" sz="quarter" idx="48"/>
          </p:nvPr>
        </p:nvSpPr>
        <p:spPr>
          <a:xfrm>
            <a:off x="838206" y="2231951"/>
            <a:ext cx="9886238" cy="1385700"/>
          </a:xfrm>
        </p:spPr>
        <p:txBody>
          <a:bodyPr>
            <a:normAutofit/>
          </a:bodyPr>
          <a:lstStyle/>
          <a:p>
            <a:r>
              <a:rPr lang="en-US" dirty="0"/>
              <a:t>International Bitterness Units (IBUs): 1 bitterness unit = 1 milligram of isomerized (exposed to heat) hop alpha acids in one liter of beer. Can range from 0 (lowest—no bitterness) to above 100 IBUs. Usually the general population cannot perceive bitterness above or below a specific range of IBUs (said to be below 8 and above 80 IBUs by some sources). </a:t>
            </a:r>
          </a:p>
        </p:txBody>
      </p:sp>
      <p:sp>
        <p:nvSpPr>
          <p:cNvPr id="10" name="Text Placeholder 9">
            <a:extLst>
              <a:ext uri="{FF2B5EF4-FFF2-40B4-BE49-F238E27FC236}">
                <a16:creationId xmlns:a16="http://schemas.microsoft.com/office/drawing/2014/main" id="{B4FE1F0F-E60C-4A52-AF18-A9F6F66BED15}"/>
              </a:ext>
            </a:extLst>
          </p:cNvPr>
          <p:cNvSpPr>
            <a:spLocks noGrp="1"/>
          </p:cNvSpPr>
          <p:nvPr>
            <p:ph type="body" sz="quarter" idx="49"/>
          </p:nvPr>
        </p:nvSpPr>
        <p:spPr>
          <a:xfrm>
            <a:off x="377753" y="1698941"/>
            <a:ext cx="5232825" cy="343264"/>
          </a:xfrm>
        </p:spPr>
        <p:txBody>
          <a:bodyPr/>
          <a:lstStyle/>
          <a:p>
            <a:r>
              <a:rPr lang="en-US" dirty="0"/>
              <a:t>International Bitterness Units (IBUs):</a:t>
            </a:r>
          </a:p>
        </p:txBody>
      </p:sp>
      <p:sp>
        <p:nvSpPr>
          <p:cNvPr id="11" name="Text Placeholder 10">
            <a:extLst>
              <a:ext uri="{FF2B5EF4-FFF2-40B4-BE49-F238E27FC236}">
                <a16:creationId xmlns:a16="http://schemas.microsoft.com/office/drawing/2014/main" id="{61664030-28B3-41AC-A35A-2977C157EA26}"/>
              </a:ext>
            </a:extLst>
          </p:cNvPr>
          <p:cNvSpPr>
            <a:spLocks noGrp="1"/>
          </p:cNvSpPr>
          <p:nvPr>
            <p:ph type="body" sz="quarter" idx="50"/>
          </p:nvPr>
        </p:nvSpPr>
        <p:spPr>
          <a:xfrm>
            <a:off x="838206" y="4372392"/>
            <a:ext cx="9886238" cy="1181741"/>
          </a:xfrm>
        </p:spPr>
        <p:txBody>
          <a:bodyPr>
            <a:normAutofit/>
          </a:bodyPr>
          <a:lstStyle/>
          <a:p>
            <a:r>
              <a:rPr lang="en-US" dirty="0"/>
              <a:t> A measurement of the alcohol content in terms of the percentage volume of alcohol per volume of beer. Caution: This measurement is always higher than Alcohol by Weight (not included in this guide). To calculate the approximate volumetric alcohol content, subtract FG from OG and divide by 0.0075.</a:t>
            </a:r>
          </a:p>
        </p:txBody>
      </p:sp>
      <p:sp>
        <p:nvSpPr>
          <p:cNvPr id="12" name="Text Placeholder 11">
            <a:extLst>
              <a:ext uri="{FF2B5EF4-FFF2-40B4-BE49-F238E27FC236}">
                <a16:creationId xmlns:a16="http://schemas.microsoft.com/office/drawing/2014/main" id="{1148AE15-B3EB-4A3C-A169-060C35A93B20}"/>
              </a:ext>
            </a:extLst>
          </p:cNvPr>
          <p:cNvSpPr>
            <a:spLocks noGrp="1"/>
          </p:cNvSpPr>
          <p:nvPr>
            <p:ph type="body" sz="quarter" idx="51"/>
          </p:nvPr>
        </p:nvSpPr>
        <p:spPr>
          <a:xfrm>
            <a:off x="377753" y="3801822"/>
            <a:ext cx="3775075" cy="343264"/>
          </a:xfrm>
        </p:spPr>
        <p:txBody>
          <a:bodyPr/>
          <a:lstStyle/>
          <a:p>
            <a:r>
              <a:rPr lang="en-US" dirty="0"/>
              <a:t>Alcohol By Volume (ABV)</a:t>
            </a:r>
          </a:p>
        </p:txBody>
      </p:sp>
      <p:sp>
        <p:nvSpPr>
          <p:cNvPr id="18" name="Rectangle 17">
            <a:extLst>
              <a:ext uri="{FF2B5EF4-FFF2-40B4-BE49-F238E27FC236}">
                <a16:creationId xmlns:a16="http://schemas.microsoft.com/office/drawing/2014/main" id="{11F5BE31-C71A-4309-84DC-5FF18469DE9B}"/>
              </a:ext>
            </a:extLst>
          </p:cNvPr>
          <p:cNvSpPr/>
          <p:nvPr/>
        </p:nvSpPr>
        <p:spPr>
          <a:xfrm>
            <a:off x="377753" y="6341126"/>
            <a:ext cx="8529180" cy="246221"/>
          </a:xfrm>
          <a:prstGeom prst="rect">
            <a:avLst/>
          </a:prstGeom>
        </p:spPr>
        <p:txBody>
          <a:bodyPr wrap="square">
            <a:spAutoFit/>
          </a:bodyPr>
          <a:lstStyle/>
          <a:p>
            <a:r>
              <a:rPr lang="en-US" sz="1000" dirty="0"/>
              <a:t>https://www.craftbeer.com/wp-content/uploads/2014/12/craftbeerdotcom-beer-styles.pdf</a:t>
            </a:r>
          </a:p>
        </p:txBody>
      </p:sp>
    </p:spTree>
    <p:extLst>
      <p:ext uri="{BB962C8B-B14F-4D97-AF65-F5344CB8AC3E}">
        <p14:creationId xmlns:p14="http://schemas.microsoft.com/office/powerpoint/2010/main" val="135390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221CB8-5243-435C-8C27-24CD736ABF9B}"/>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8</a:t>
            </a:fld>
            <a:endParaRPr lang="ru-RU"/>
          </a:p>
        </p:txBody>
      </p:sp>
      <p:pic>
        <p:nvPicPr>
          <p:cNvPr id="2" name="Picture 1">
            <a:extLst>
              <a:ext uri="{FF2B5EF4-FFF2-40B4-BE49-F238E27FC236}">
                <a16:creationId xmlns:a16="http://schemas.microsoft.com/office/drawing/2014/main" id="{6CABDD87-4581-448A-8F7E-3E3902C5CBE4}"/>
              </a:ext>
            </a:extLst>
          </p:cNvPr>
          <p:cNvPicPr>
            <a:picLocks noChangeAspect="1"/>
          </p:cNvPicPr>
          <p:nvPr/>
        </p:nvPicPr>
        <p:blipFill>
          <a:blip r:embed="rId2"/>
          <a:stretch>
            <a:fillRect/>
          </a:stretch>
        </p:blipFill>
        <p:spPr>
          <a:xfrm>
            <a:off x="2509837" y="1604962"/>
            <a:ext cx="7172325" cy="3648075"/>
          </a:xfrm>
          <a:prstGeom prst="rect">
            <a:avLst/>
          </a:prstGeom>
        </p:spPr>
      </p:pic>
      <p:pic>
        <p:nvPicPr>
          <p:cNvPr id="4" name="Picture 3">
            <a:extLst>
              <a:ext uri="{FF2B5EF4-FFF2-40B4-BE49-F238E27FC236}">
                <a16:creationId xmlns:a16="http://schemas.microsoft.com/office/drawing/2014/main" id="{A26CF770-4B8E-46DD-8771-3FA7340F7476}"/>
              </a:ext>
            </a:extLst>
          </p:cNvPr>
          <p:cNvPicPr>
            <a:picLocks noChangeAspect="1"/>
          </p:cNvPicPr>
          <p:nvPr/>
        </p:nvPicPr>
        <p:blipFill>
          <a:blip r:embed="rId3"/>
          <a:stretch>
            <a:fillRect/>
          </a:stretch>
        </p:blipFill>
        <p:spPr>
          <a:xfrm>
            <a:off x="404373" y="664186"/>
            <a:ext cx="2108236" cy="1806452"/>
          </a:xfrm>
          <a:prstGeom prst="rect">
            <a:avLst/>
          </a:prstGeom>
        </p:spPr>
      </p:pic>
      <p:pic>
        <p:nvPicPr>
          <p:cNvPr id="5" name="Picture 4">
            <a:extLst>
              <a:ext uri="{FF2B5EF4-FFF2-40B4-BE49-F238E27FC236}">
                <a16:creationId xmlns:a16="http://schemas.microsoft.com/office/drawing/2014/main" id="{00C02A87-75E1-4F8E-94E1-1C73E5910815}"/>
              </a:ext>
            </a:extLst>
          </p:cNvPr>
          <p:cNvPicPr>
            <a:picLocks noChangeAspect="1"/>
          </p:cNvPicPr>
          <p:nvPr/>
        </p:nvPicPr>
        <p:blipFill>
          <a:blip r:embed="rId4"/>
          <a:stretch>
            <a:fillRect/>
          </a:stretch>
        </p:blipFill>
        <p:spPr>
          <a:xfrm>
            <a:off x="214312" y="4793639"/>
            <a:ext cx="2295525" cy="1400175"/>
          </a:xfrm>
          <a:prstGeom prst="rect">
            <a:avLst/>
          </a:prstGeom>
        </p:spPr>
      </p:pic>
      <p:sp>
        <p:nvSpPr>
          <p:cNvPr id="7" name="Title 1">
            <a:extLst>
              <a:ext uri="{FF2B5EF4-FFF2-40B4-BE49-F238E27FC236}">
                <a16:creationId xmlns:a16="http://schemas.microsoft.com/office/drawing/2014/main" id="{C14312F9-E467-4CC3-B6B7-408CE3A008BD}"/>
              </a:ext>
            </a:extLst>
          </p:cNvPr>
          <p:cNvSpPr>
            <a:spLocks noGrp="1"/>
          </p:cNvSpPr>
          <p:nvPr>
            <p:ph type="title"/>
          </p:nvPr>
        </p:nvSpPr>
        <p:spPr>
          <a:xfrm>
            <a:off x="3043893" y="184638"/>
            <a:ext cx="5386748" cy="1223719"/>
          </a:xfrm>
        </p:spPr>
        <p:txBody>
          <a:bodyPr/>
          <a:lstStyle/>
          <a:p>
            <a:r>
              <a:rPr lang="en-US" dirty="0"/>
              <a:t>Breweries</a:t>
            </a:r>
            <a:br>
              <a:rPr lang="en-US" dirty="0"/>
            </a:br>
            <a:r>
              <a:rPr lang="en-US" i="1" dirty="0"/>
              <a:t>by State</a:t>
            </a:r>
            <a:endParaRPr lang="ru-RU" i="1" dirty="0"/>
          </a:p>
        </p:txBody>
      </p:sp>
    </p:spTree>
    <p:extLst>
      <p:ext uri="{BB962C8B-B14F-4D97-AF65-F5344CB8AC3E}">
        <p14:creationId xmlns:p14="http://schemas.microsoft.com/office/powerpoint/2010/main" val="70394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514988-9523-45CB-95A8-0253F873017F}"/>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9</a:t>
            </a:fld>
            <a:endParaRPr lang="ru-RU"/>
          </a:p>
        </p:txBody>
      </p:sp>
      <p:pic>
        <p:nvPicPr>
          <p:cNvPr id="5" name="Picture 4">
            <a:extLst>
              <a:ext uri="{FF2B5EF4-FFF2-40B4-BE49-F238E27FC236}">
                <a16:creationId xmlns:a16="http://schemas.microsoft.com/office/drawing/2014/main" id="{4926204F-9135-401B-8536-FC4CAFEB4320}"/>
              </a:ext>
            </a:extLst>
          </p:cNvPr>
          <p:cNvPicPr>
            <a:picLocks noChangeAspect="1"/>
          </p:cNvPicPr>
          <p:nvPr/>
        </p:nvPicPr>
        <p:blipFill>
          <a:blip r:embed="rId2"/>
          <a:stretch>
            <a:fillRect/>
          </a:stretch>
        </p:blipFill>
        <p:spPr>
          <a:xfrm>
            <a:off x="256614" y="1269768"/>
            <a:ext cx="11023469" cy="3864940"/>
          </a:xfrm>
          <a:prstGeom prst="rect">
            <a:avLst/>
          </a:prstGeom>
        </p:spPr>
      </p:pic>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Data Snapshot</a:t>
            </a:r>
            <a:endParaRPr lang="ru-RU" i="1" dirty="0"/>
          </a:p>
        </p:txBody>
      </p:sp>
    </p:spTree>
    <p:extLst>
      <p:ext uri="{BB962C8B-B14F-4D97-AF65-F5344CB8AC3E}">
        <p14:creationId xmlns:p14="http://schemas.microsoft.com/office/powerpoint/2010/main" val="1262139763"/>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staurant Pitch Deck_MO - v9.potx" id="{26DB866D-737F-423F-8FA5-6A51467CC9D3}" vid="{B3C9830A-06ED-42D5-90D8-EABED9D085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Restaurant pitch deck</Template>
  <TotalTime>0</TotalTime>
  <Words>1669</Words>
  <Application>Microsoft Office PowerPoint</Application>
  <PresentationFormat>Widescreen</PresentationFormat>
  <Paragraphs>342</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Adobe Garamond Pro</vt:lpstr>
      <vt:lpstr>Arial</vt:lpstr>
      <vt:lpstr>Calibri</vt:lpstr>
      <vt:lpstr>Segoe UI</vt:lpstr>
      <vt:lpstr>Segoe UI Light</vt:lpstr>
      <vt:lpstr>Office Theme</vt:lpstr>
      <vt:lpstr>Market Intelligence</vt:lpstr>
      <vt:lpstr>Craft Brew –  Market Intelligence</vt:lpstr>
      <vt:lpstr>ABOUT US</vt:lpstr>
      <vt:lpstr>PROBLEM</vt:lpstr>
      <vt:lpstr>SOLUTION Advanced Analytics</vt:lpstr>
      <vt:lpstr>Results</vt:lpstr>
      <vt:lpstr>Definitions</vt:lpstr>
      <vt:lpstr>Breweries by State</vt:lpstr>
      <vt:lpstr>Data Snapshot</vt:lpstr>
      <vt:lpstr>Data Quality</vt:lpstr>
      <vt:lpstr>Median IBU</vt:lpstr>
      <vt:lpstr>Median ABV</vt:lpstr>
      <vt:lpstr>x</vt:lpstr>
      <vt:lpstr>x</vt:lpstr>
      <vt:lpstr>x</vt:lpstr>
      <vt:lpstr>x</vt:lpstr>
      <vt:lpstr>PowerPoint Presentation</vt:lpstr>
      <vt:lpstr>YOUR PRODUCT</vt:lpstr>
      <vt:lpstr>DIVIDER</vt:lpstr>
      <vt:lpstr>BUSINESS MODEL</vt:lpstr>
      <vt:lpstr>MARKET OPPORTUNITY</vt:lpstr>
      <vt:lpstr>YOUR MARKET OPPORTUNITY</vt:lpstr>
      <vt:lpstr>COMPETITION</vt:lpstr>
      <vt:lpstr>COMPETITION SLIDE</vt:lpstr>
      <vt:lpstr>GROWTH STRATEGY</vt:lpstr>
      <vt:lpstr>TRACTION</vt:lpstr>
      <vt:lpstr>TIMELINE</vt:lpstr>
      <vt:lpstr>FINANCIALS</vt:lpstr>
      <vt:lpstr>TEAM</vt:lpstr>
      <vt:lpstr>TEAM SLIDE</vt:lpstr>
      <vt:lpstr>FUNDING</vt:lpstr>
      <vt:lpstr>SUMMARY</vt:lpstr>
      <vt:lpstr>THANK YOU!</vt:lpstr>
      <vt:lpstr>APPENDIX</vt:lpstr>
      <vt:lpstr>TESTIMONIALS</vt:lpstr>
      <vt:lpstr>CASE STUDY</vt:lpstr>
      <vt:lpstr>MOBILE VERSION</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2018-10-09T17:46:39Z</dcterms:created>
  <dcterms:modified xsi:type="dcterms:W3CDTF">2018-10-16T01:15:58Z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2018-08-01T18:55:31.3209089Z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